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2.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3.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4.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5.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6.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8.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4807" r:id="rId9"/>
    <p:sldMasterId id="2147495545" r:id="rId10"/>
    <p:sldMasterId id="2147496415" r:id="rId11"/>
    <p:sldMasterId id="2147496432" r:id="rId12"/>
    <p:sldMasterId id="2147496450" r:id="rId13"/>
    <p:sldMasterId id="2147496462" r:id="rId14"/>
    <p:sldMasterId id="2147496474" r:id="rId15"/>
    <p:sldMasterId id="2147496510" r:id="rId16"/>
    <p:sldMasterId id="2147496522" r:id="rId17"/>
    <p:sldMasterId id="2147496617" r:id="rId18"/>
    <p:sldMasterId id="2147496629" r:id="rId19"/>
    <p:sldMasterId id="2147496645" r:id="rId20"/>
    <p:sldMasterId id="2147496657" r:id="rId21"/>
    <p:sldMasterId id="2147496669" r:id="rId22"/>
    <p:sldMasterId id="2147496699" r:id="rId23"/>
    <p:sldMasterId id="2147496711" r:id="rId24"/>
    <p:sldMasterId id="2147496723" r:id="rId25"/>
    <p:sldMasterId id="2147496735" r:id="rId26"/>
  </p:sldMasterIdLst>
  <p:notesMasterIdLst>
    <p:notesMasterId r:id="rId51"/>
  </p:notesMasterIdLst>
  <p:sldIdLst>
    <p:sldId id="331" r:id="rId27"/>
    <p:sldId id="258" r:id="rId28"/>
    <p:sldId id="330" r:id="rId29"/>
    <p:sldId id="980" r:id="rId30"/>
    <p:sldId id="2657" r:id="rId31"/>
    <p:sldId id="2611" r:id="rId32"/>
    <p:sldId id="2687" r:id="rId33"/>
    <p:sldId id="2694" r:id="rId34"/>
    <p:sldId id="2700" r:id="rId35"/>
    <p:sldId id="259" r:id="rId36"/>
    <p:sldId id="2702" r:id="rId37"/>
    <p:sldId id="2548" r:id="rId38"/>
    <p:sldId id="2683" r:id="rId39"/>
    <p:sldId id="2689" r:id="rId40"/>
    <p:sldId id="2679" r:id="rId41"/>
    <p:sldId id="2670" r:id="rId42"/>
    <p:sldId id="408" r:id="rId43"/>
    <p:sldId id="2677" r:id="rId44"/>
    <p:sldId id="2661" r:id="rId45"/>
    <p:sldId id="2691" r:id="rId46"/>
    <p:sldId id="257" r:id="rId47"/>
    <p:sldId id="1032" r:id="rId48"/>
    <p:sldId id="899" r:id="rId49"/>
    <p:sldId id="256" r:id="rId50"/>
  </p:sldIdLst>
  <p:sldSz cx="13004800" cy="9753600"/>
  <p:notesSz cx="6858000" cy="9144000"/>
  <p:embeddedFontLst>
    <p:embeddedFont>
      <p:font typeface="Abadi" panose="020B0604020104020204" pitchFamily="34" charset="0"/>
      <p:regular r:id="rId52"/>
    </p:embeddedFont>
    <p:embeddedFont>
      <p:font typeface="Aharoni" panose="02010803020104030203" pitchFamily="2" charset="-79"/>
      <p:bold r:id="rId53"/>
    </p:embeddedFont>
    <p:embeddedFont>
      <p:font typeface="Algerian" panose="04020705040A02060702" pitchFamily="82" charset="0"/>
      <p:regular r:id="rId54"/>
    </p:embeddedFont>
    <p:embeddedFont>
      <p:font typeface="Avenir Next LT Pro" panose="020B0504020202020204" pitchFamily="34" charset="0"/>
      <p:regular r:id="rId55"/>
      <p:bold r:id="rId56"/>
      <p:italic r:id="rId57"/>
      <p:boldItalic r:id="rId58"/>
    </p:embeddedFont>
    <p:embeddedFont>
      <p:font typeface="Bookman Old Style" panose="02050604050505020204" pitchFamily="18" charset="0"/>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Calibri Light" panose="020F0302020204030204" pitchFamily="34" charset="0"/>
      <p:regular r:id="rId67"/>
      <p:italic r:id="rId68"/>
    </p:embeddedFont>
    <p:embeddedFont>
      <p:font typeface="Calisto MT" panose="02040603050505030304" pitchFamily="18" charset="0"/>
      <p:regular r:id="rId69"/>
      <p:bold r:id="rId70"/>
      <p:italic r:id="rId71"/>
      <p:boldItalic r:id="rId72"/>
    </p:embeddedFont>
    <p:embeddedFont>
      <p:font typeface="Caveat" panose="020B0604020202020204" charset="0"/>
      <p:regular r:id="rId73"/>
      <p:bold r:id="rId74"/>
    </p:embeddedFont>
    <p:embeddedFont>
      <p:font typeface="Cavolini" panose="03000502040302020204" pitchFamily="66" charset="0"/>
      <p:regular r:id="rId75"/>
      <p:bold r:id="rId76"/>
      <p:italic r:id="rId77"/>
      <p:boldItalic r:id="rId78"/>
    </p:embeddedFont>
    <p:embeddedFont>
      <p:font typeface="Centaur" panose="02030504050205020304" pitchFamily="18" charset="0"/>
      <p:regular r:id="rId79"/>
    </p:embeddedFont>
    <p:embeddedFont>
      <p:font typeface="Century Gothic" panose="020B0502020202020204" pitchFamily="34" charset="0"/>
      <p:regular r:id="rId80"/>
      <p:bold r:id="rId81"/>
      <p:italic r:id="rId82"/>
      <p:boldItalic r:id="rId83"/>
    </p:embeddedFont>
    <p:embeddedFont>
      <p:font typeface="Comic Sans MS" panose="030F0702030302020204" pitchFamily="66" charset="0"/>
      <p:regular r:id="rId84"/>
      <p:bold r:id="rId85"/>
      <p:italic r:id="rId86"/>
      <p:boldItalic r:id="rId87"/>
    </p:embeddedFont>
    <p:embeddedFont>
      <p:font typeface="Consolas" panose="020B0609020204030204" pitchFamily="49" charset="0"/>
      <p:regular r:id="rId88"/>
      <p:bold r:id="rId89"/>
      <p:italic r:id="rId90"/>
      <p:boldItalic r:id="rId91"/>
    </p:embeddedFont>
    <p:embeddedFont>
      <p:font typeface="Curlz MT" panose="04040404050702020202" pitchFamily="82" charset="0"/>
      <p:regular r:id="rId92"/>
    </p:embeddedFont>
    <p:embeddedFont>
      <p:font typeface="Elephant" panose="02020904090505020303" pitchFamily="18" charset="0"/>
      <p:regular r:id="rId93"/>
      <p:italic r:id="rId94"/>
    </p:embeddedFont>
    <p:embeddedFont>
      <p:font typeface="Franklin Gothic Heavy" panose="020B0903020102020204" pitchFamily="34" charset="0"/>
      <p:regular r:id="rId95"/>
      <p:italic r:id="rId96"/>
    </p:embeddedFont>
    <p:embeddedFont>
      <p:font typeface="Garamond" panose="02020404030301010803" pitchFamily="18" charset="0"/>
      <p:regular r:id="rId97"/>
      <p:bold r:id="rId98"/>
      <p:italic r:id="rId99"/>
    </p:embeddedFont>
    <p:embeddedFont>
      <p:font typeface="Georgia" panose="02040502050405020303" pitchFamily="18" charset="0"/>
      <p:regular r:id="rId100"/>
      <p:bold r:id="rId101"/>
      <p:italic r:id="rId102"/>
      <p:boldItalic r:id="rId103"/>
    </p:embeddedFont>
    <p:embeddedFont>
      <p:font typeface="Gill Sans Nova" panose="020B0602020104020203" pitchFamily="34" charset="0"/>
      <p:regular r:id="rId104"/>
      <p:bold r:id="rId105"/>
      <p:italic r:id="rId106"/>
      <p:boldItalic r:id="rId107"/>
    </p:embeddedFont>
    <p:embeddedFont>
      <p:font typeface="Helvetica Neue" panose="020B0604020202020204" charset="0"/>
      <p:regular r:id="rId108"/>
      <p:bold r:id="rId109"/>
      <p:italic r:id="rId110"/>
      <p:boldItalic r:id="rId111"/>
    </p:embeddedFont>
    <p:embeddedFont>
      <p:font typeface="Informal Roman" panose="030604020304060B0204" pitchFamily="66" charset="0"/>
      <p:regular r:id="rId112"/>
    </p:embeddedFont>
    <p:embeddedFont>
      <p:font typeface="Modern Love" panose="04090805081005020601" pitchFamily="82" charset="0"/>
      <p:regular r:id="rId113"/>
    </p:embeddedFont>
    <p:embeddedFont>
      <p:font typeface="Posterama" panose="020B0504020200020000" pitchFamily="34" charset="0"/>
      <p:regular r:id="rId114"/>
      <p:bold r:id="rId115"/>
      <p:italic r:id="rId116"/>
      <p:boldItalic r:id="rId117"/>
    </p:embeddedFont>
    <p:embeddedFont>
      <p:font typeface="Rockwell" panose="02060603020205020403" pitchFamily="18" charset="0"/>
      <p:regular r:id="rId118"/>
      <p:bold r:id="rId119"/>
      <p:italic r:id="rId120"/>
      <p:boldItalic r:id="rId121"/>
    </p:embeddedFont>
    <p:embeddedFont>
      <p:font typeface="Segoe UI Emoji" panose="020B0502040204020203" pitchFamily="34" charset="0"/>
      <p:regular r:id="rId122"/>
    </p:embeddedFont>
    <p:embeddedFont>
      <p:font typeface="The Hand" panose="03070502030502020204" pitchFamily="66" charset="0"/>
      <p:regular r:id="rId123"/>
      <p:bold r:id="rId124"/>
    </p:embeddedFont>
    <p:embeddedFont>
      <p:font typeface="Univers Condensed Light" panose="020B0306020202040204" pitchFamily="34" charset="0"/>
      <p:regular r:id="rId125"/>
    </p:embeddedFont>
    <p:embeddedFont>
      <p:font typeface="Walbaum Display Light" panose="02070303090703020303" pitchFamily="18" charset="0"/>
      <p:regular r:id="rId126"/>
      <p:italic r:id="rId127"/>
    </p:embeddedFont>
    <p:embeddedFont>
      <p:font typeface="Wingdings 2" panose="05020102010507070707" pitchFamily="18" charset="2"/>
      <p:regular r:id="rId128"/>
    </p:embeddedFont>
    <p:embeddedFont>
      <p:font typeface="Wingdings 3" panose="05040102010807070707" pitchFamily="18" charset="2"/>
      <p:regular r:id="rId1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CC66"/>
    <a:srgbClr val="FF0066"/>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DD28F-152F-4CAB-B64F-03F67B33BD95}" v="16" dt="2022-09-22T12:19:44.801"/>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224" y="84"/>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66.fntdata"/><Relationship Id="rId21" Type="http://schemas.openxmlformats.org/officeDocument/2006/relationships/slideMaster" Target="slideMasters/slideMaster14.xml"/><Relationship Id="rId42" Type="http://schemas.openxmlformats.org/officeDocument/2006/relationships/slide" Target="slides/slide16.xml"/><Relationship Id="rId63" Type="http://schemas.openxmlformats.org/officeDocument/2006/relationships/font" Target="fonts/font12.fntdata"/><Relationship Id="rId84" Type="http://schemas.openxmlformats.org/officeDocument/2006/relationships/font" Target="fonts/font33.fntdata"/><Relationship Id="rId16" Type="http://schemas.openxmlformats.org/officeDocument/2006/relationships/slideMaster" Target="slideMasters/slideMaster9.xml"/><Relationship Id="rId107" Type="http://schemas.openxmlformats.org/officeDocument/2006/relationships/font" Target="fonts/font56.fntdata"/><Relationship Id="rId11" Type="http://schemas.openxmlformats.org/officeDocument/2006/relationships/slideMaster" Target="slideMasters/slideMaster4.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font" Target="fonts/font2.fntdata"/><Relationship Id="rId58" Type="http://schemas.openxmlformats.org/officeDocument/2006/relationships/font" Target="fonts/font7.fntdata"/><Relationship Id="rId74" Type="http://schemas.openxmlformats.org/officeDocument/2006/relationships/font" Target="fonts/font23.fntdata"/><Relationship Id="rId79" Type="http://schemas.openxmlformats.org/officeDocument/2006/relationships/font" Target="fonts/font28.fntdata"/><Relationship Id="rId102" Type="http://schemas.openxmlformats.org/officeDocument/2006/relationships/font" Target="fonts/font51.fntdata"/><Relationship Id="rId123" Type="http://schemas.openxmlformats.org/officeDocument/2006/relationships/font" Target="fonts/font72.fntdata"/><Relationship Id="rId128" Type="http://schemas.openxmlformats.org/officeDocument/2006/relationships/font" Target="fonts/font77.fntdata"/><Relationship Id="rId5" Type="http://schemas.openxmlformats.org/officeDocument/2006/relationships/customXml" Target="../customXml/item5.xml"/><Relationship Id="rId90" Type="http://schemas.openxmlformats.org/officeDocument/2006/relationships/font" Target="fonts/font39.fntdata"/><Relationship Id="rId95" Type="http://schemas.openxmlformats.org/officeDocument/2006/relationships/font" Target="fonts/font44.fntdata"/><Relationship Id="rId22" Type="http://schemas.openxmlformats.org/officeDocument/2006/relationships/slideMaster" Target="slideMasters/slideMaster15.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font" Target="fonts/font13.fntdata"/><Relationship Id="rId69" Type="http://schemas.openxmlformats.org/officeDocument/2006/relationships/font" Target="fonts/font18.fntdata"/><Relationship Id="rId113" Type="http://schemas.openxmlformats.org/officeDocument/2006/relationships/font" Target="fonts/font62.fntdata"/><Relationship Id="rId118" Type="http://schemas.openxmlformats.org/officeDocument/2006/relationships/font" Target="fonts/font67.fntdata"/><Relationship Id="rId134" Type="http://schemas.openxmlformats.org/officeDocument/2006/relationships/tableStyles" Target="tableStyles.xml"/><Relationship Id="rId80" Type="http://schemas.openxmlformats.org/officeDocument/2006/relationships/font" Target="fonts/font29.fntdata"/><Relationship Id="rId85" Type="http://schemas.openxmlformats.org/officeDocument/2006/relationships/font" Target="fonts/font34.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font" Target="fonts/font8.fntdata"/><Relationship Id="rId103" Type="http://schemas.openxmlformats.org/officeDocument/2006/relationships/font" Target="fonts/font52.fntdata"/><Relationship Id="rId108" Type="http://schemas.openxmlformats.org/officeDocument/2006/relationships/font" Target="fonts/font57.fntdata"/><Relationship Id="rId124" Type="http://schemas.openxmlformats.org/officeDocument/2006/relationships/font" Target="fonts/font73.fntdata"/><Relationship Id="rId129" Type="http://schemas.openxmlformats.org/officeDocument/2006/relationships/font" Target="fonts/font78.fntdata"/><Relationship Id="rId54" Type="http://schemas.openxmlformats.org/officeDocument/2006/relationships/font" Target="fonts/font3.fntdata"/><Relationship Id="rId70" Type="http://schemas.openxmlformats.org/officeDocument/2006/relationships/font" Target="fonts/font19.fntdata"/><Relationship Id="rId75" Type="http://schemas.openxmlformats.org/officeDocument/2006/relationships/font" Target="fonts/font24.fntdata"/><Relationship Id="rId91" Type="http://schemas.openxmlformats.org/officeDocument/2006/relationships/font" Target="fonts/font40.fntdata"/><Relationship Id="rId96" Type="http://schemas.openxmlformats.org/officeDocument/2006/relationships/font" Target="fonts/font45.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Master" Target="slideMasters/slideMaster16.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font" Target="fonts/font63.fntdata"/><Relationship Id="rId119" Type="http://schemas.openxmlformats.org/officeDocument/2006/relationships/font" Target="fonts/font68.fntdata"/><Relationship Id="rId44" Type="http://schemas.openxmlformats.org/officeDocument/2006/relationships/slide" Target="slides/slide18.xml"/><Relationship Id="rId60" Type="http://schemas.openxmlformats.org/officeDocument/2006/relationships/font" Target="fonts/font9.fntdata"/><Relationship Id="rId65" Type="http://schemas.openxmlformats.org/officeDocument/2006/relationships/font" Target="fonts/font14.fntdata"/><Relationship Id="rId81" Type="http://schemas.openxmlformats.org/officeDocument/2006/relationships/font" Target="fonts/font30.fntdata"/><Relationship Id="rId86" Type="http://schemas.openxmlformats.org/officeDocument/2006/relationships/font" Target="fonts/font35.fntdata"/><Relationship Id="rId130" Type="http://schemas.openxmlformats.org/officeDocument/2006/relationships/commentAuthors" Target="commentAuthors.xml"/><Relationship Id="rId135" Type="http://schemas.microsoft.com/office/2015/10/relationships/revisionInfo" Target="revisionInfo.xml"/><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3.xml"/><Relationship Id="rId109" Type="http://schemas.openxmlformats.org/officeDocument/2006/relationships/font" Target="fonts/font58.fntdata"/><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font" Target="fonts/font4.fntdata"/><Relationship Id="rId76" Type="http://schemas.openxmlformats.org/officeDocument/2006/relationships/font" Target="fonts/font25.fntdata"/><Relationship Id="rId97" Type="http://schemas.openxmlformats.org/officeDocument/2006/relationships/font" Target="fonts/font46.fntdata"/><Relationship Id="rId104" Type="http://schemas.openxmlformats.org/officeDocument/2006/relationships/font" Target="fonts/font53.fntdata"/><Relationship Id="rId120" Type="http://schemas.openxmlformats.org/officeDocument/2006/relationships/font" Target="fonts/font69.fntdata"/><Relationship Id="rId125" Type="http://schemas.openxmlformats.org/officeDocument/2006/relationships/font" Target="fonts/font74.fntdata"/><Relationship Id="rId7" Type="http://schemas.openxmlformats.org/officeDocument/2006/relationships/customXml" Target="../customXml/item7.xml"/><Relationship Id="rId71" Type="http://schemas.openxmlformats.org/officeDocument/2006/relationships/font" Target="fonts/font20.fntdata"/><Relationship Id="rId92" Type="http://schemas.openxmlformats.org/officeDocument/2006/relationships/font" Target="fonts/font41.fntdata"/><Relationship Id="rId2" Type="http://schemas.openxmlformats.org/officeDocument/2006/relationships/customXml" Target="../customXml/item2.xml"/><Relationship Id="rId29" Type="http://schemas.openxmlformats.org/officeDocument/2006/relationships/slide" Target="slides/slide3.xml"/><Relationship Id="rId24" Type="http://schemas.openxmlformats.org/officeDocument/2006/relationships/slideMaster" Target="slideMasters/slideMaster17.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font" Target="fonts/font15.fntdata"/><Relationship Id="rId87" Type="http://schemas.openxmlformats.org/officeDocument/2006/relationships/font" Target="fonts/font36.fntdata"/><Relationship Id="rId110" Type="http://schemas.openxmlformats.org/officeDocument/2006/relationships/font" Target="fonts/font59.fntdata"/><Relationship Id="rId115" Type="http://schemas.openxmlformats.org/officeDocument/2006/relationships/font" Target="fonts/font64.fntdata"/><Relationship Id="rId131" Type="http://schemas.openxmlformats.org/officeDocument/2006/relationships/presProps" Target="presProps.xml"/><Relationship Id="rId61" Type="http://schemas.openxmlformats.org/officeDocument/2006/relationships/font" Target="fonts/font10.fntdata"/><Relationship Id="rId82" Type="http://schemas.openxmlformats.org/officeDocument/2006/relationships/font" Target="fonts/font31.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font" Target="fonts/font5.fntdata"/><Relationship Id="rId77" Type="http://schemas.openxmlformats.org/officeDocument/2006/relationships/font" Target="fonts/font26.fntdata"/><Relationship Id="rId100" Type="http://schemas.openxmlformats.org/officeDocument/2006/relationships/font" Target="fonts/font49.fntdata"/><Relationship Id="rId105" Type="http://schemas.openxmlformats.org/officeDocument/2006/relationships/font" Target="fonts/font54.fntdata"/><Relationship Id="rId126" Type="http://schemas.openxmlformats.org/officeDocument/2006/relationships/font" Target="fonts/font75.fntdata"/><Relationship Id="rId8" Type="http://schemas.openxmlformats.org/officeDocument/2006/relationships/slideMaster" Target="slideMasters/slideMaster1.xml"/><Relationship Id="rId51" Type="http://schemas.openxmlformats.org/officeDocument/2006/relationships/notesMaster" Target="notesMasters/notesMaster1.xml"/><Relationship Id="rId72" Type="http://schemas.openxmlformats.org/officeDocument/2006/relationships/font" Target="fonts/font21.fntdata"/><Relationship Id="rId93" Type="http://schemas.openxmlformats.org/officeDocument/2006/relationships/font" Target="fonts/font42.fntdata"/><Relationship Id="rId98" Type="http://schemas.openxmlformats.org/officeDocument/2006/relationships/font" Target="fonts/font47.fntdata"/><Relationship Id="rId121" Type="http://schemas.openxmlformats.org/officeDocument/2006/relationships/font" Target="fonts/font70.fntdata"/><Relationship Id="rId3" Type="http://schemas.openxmlformats.org/officeDocument/2006/relationships/customXml" Target="../customXml/item3.xml"/><Relationship Id="rId25" Type="http://schemas.openxmlformats.org/officeDocument/2006/relationships/slideMaster" Target="slideMasters/slideMaster18.xml"/><Relationship Id="rId46" Type="http://schemas.openxmlformats.org/officeDocument/2006/relationships/slide" Target="slides/slide20.xml"/><Relationship Id="rId67" Type="http://schemas.openxmlformats.org/officeDocument/2006/relationships/font" Target="fonts/font16.fntdata"/><Relationship Id="rId116" Type="http://schemas.openxmlformats.org/officeDocument/2006/relationships/font" Target="fonts/font65.fntdata"/><Relationship Id="rId20" Type="http://schemas.openxmlformats.org/officeDocument/2006/relationships/slideMaster" Target="slideMasters/slideMaster13.xml"/><Relationship Id="rId41" Type="http://schemas.openxmlformats.org/officeDocument/2006/relationships/slide" Target="slides/slide15.xml"/><Relationship Id="rId62" Type="http://schemas.openxmlformats.org/officeDocument/2006/relationships/font" Target="fonts/font11.fntdata"/><Relationship Id="rId83" Type="http://schemas.openxmlformats.org/officeDocument/2006/relationships/font" Target="fonts/font32.fntdata"/><Relationship Id="rId88" Type="http://schemas.openxmlformats.org/officeDocument/2006/relationships/font" Target="fonts/font37.fntdata"/><Relationship Id="rId111" Type="http://schemas.openxmlformats.org/officeDocument/2006/relationships/font" Target="fonts/font60.fntdata"/><Relationship Id="rId132" Type="http://schemas.openxmlformats.org/officeDocument/2006/relationships/viewProps" Target="viewProps.xml"/><Relationship Id="rId15" Type="http://schemas.openxmlformats.org/officeDocument/2006/relationships/slideMaster" Target="slideMasters/slideMaster8.xml"/><Relationship Id="rId36" Type="http://schemas.openxmlformats.org/officeDocument/2006/relationships/slide" Target="slides/slide10.xml"/><Relationship Id="rId57" Type="http://schemas.openxmlformats.org/officeDocument/2006/relationships/font" Target="fonts/font6.fntdata"/><Relationship Id="rId106" Type="http://schemas.openxmlformats.org/officeDocument/2006/relationships/font" Target="fonts/font55.fntdata"/><Relationship Id="rId127" Type="http://schemas.openxmlformats.org/officeDocument/2006/relationships/font" Target="fonts/font76.fntdata"/><Relationship Id="rId10" Type="http://schemas.openxmlformats.org/officeDocument/2006/relationships/slideMaster" Target="slideMasters/slideMaster3.xml"/><Relationship Id="rId31" Type="http://schemas.openxmlformats.org/officeDocument/2006/relationships/slide" Target="slides/slide5.xml"/><Relationship Id="rId52" Type="http://schemas.openxmlformats.org/officeDocument/2006/relationships/font" Target="fonts/font1.fntdata"/><Relationship Id="rId73" Type="http://schemas.openxmlformats.org/officeDocument/2006/relationships/font" Target="fonts/font22.fntdata"/><Relationship Id="rId78" Type="http://schemas.openxmlformats.org/officeDocument/2006/relationships/font" Target="fonts/font27.fntdata"/><Relationship Id="rId94" Type="http://schemas.openxmlformats.org/officeDocument/2006/relationships/font" Target="fonts/font43.fntdata"/><Relationship Id="rId99" Type="http://schemas.openxmlformats.org/officeDocument/2006/relationships/font" Target="fonts/font48.fntdata"/><Relationship Id="rId101" Type="http://schemas.openxmlformats.org/officeDocument/2006/relationships/font" Target="fonts/font50.fntdata"/><Relationship Id="rId122" Type="http://schemas.openxmlformats.org/officeDocument/2006/relationships/font" Target="fonts/font71.fntdata"/><Relationship Id="rId4" Type="http://schemas.openxmlformats.org/officeDocument/2006/relationships/customXml" Target="../customXml/item4.xml"/><Relationship Id="rId9" Type="http://schemas.openxmlformats.org/officeDocument/2006/relationships/slideMaster" Target="slideMasters/slideMaster2.xml"/><Relationship Id="rId26" Type="http://schemas.openxmlformats.org/officeDocument/2006/relationships/slideMaster" Target="slideMasters/slideMaster19.xml"/><Relationship Id="rId47" Type="http://schemas.openxmlformats.org/officeDocument/2006/relationships/slide" Target="slides/slide21.xml"/><Relationship Id="rId68" Type="http://schemas.openxmlformats.org/officeDocument/2006/relationships/font" Target="fonts/font17.fntdata"/><Relationship Id="rId89" Type="http://schemas.openxmlformats.org/officeDocument/2006/relationships/font" Target="fonts/font38.fntdata"/><Relationship Id="rId112" Type="http://schemas.openxmlformats.org/officeDocument/2006/relationships/font" Target="fonts/font61.fntdata"/><Relationship Id="rId13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5D3AF5A8-6E2A-4F2A-B88D-B215BB5E17C3}" type="pres">
      <dgm:prSet presAssocID="{FAAF3693-03DB-4A77-B007-45B249DE5C1F}" presName="linear" presStyleCnt="0">
        <dgm:presLayoutVars>
          <dgm:animLvl val="lvl"/>
          <dgm:resizeHandles val="exact"/>
        </dgm:presLayoutVars>
      </dgm:prSet>
      <dgm:spPr/>
    </dgm:pt>
    <dgm:pt modelId="{A2D8BCDD-1E20-4967-9F8F-1EB3D70BA0D7}" type="pres">
      <dgm:prSet presAssocID="{44806857-370D-479C-BA85-5E3DF707FB9D}" presName="parentText" presStyleLbl="node1" presStyleIdx="0" presStyleCnt="8">
        <dgm:presLayoutVars>
          <dgm:chMax val="0"/>
          <dgm:bulletEnabled val="1"/>
        </dgm:presLayoutVars>
      </dgm:prSet>
      <dgm:spPr/>
    </dgm:pt>
    <dgm:pt modelId="{A1087170-6500-4945-8B4C-1E6C675191E5}" type="pres">
      <dgm:prSet presAssocID="{F9844EB1-D1A5-494D-8968-8A88FE4E0B29}" presName="spacer" presStyleCnt="0"/>
      <dgm:spPr/>
    </dgm:pt>
    <dgm:pt modelId="{2C5159F6-24A8-473C-8C40-B2559B090B64}" type="pres">
      <dgm:prSet presAssocID="{99749F4E-F815-46D9-B202-515D5A39C3F3}" presName="parentText" presStyleLbl="node1" presStyleIdx="1" presStyleCnt="8">
        <dgm:presLayoutVars>
          <dgm:chMax val="0"/>
          <dgm:bulletEnabled val="1"/>
        </dgm:presLayoutVars>
      </dgm:prSet>
      <dgm:spPr/>
    </dgm:pt>
    <dgm:pt modelId="{19D0758C-2386-4F63-816D-5FD92C07067A}" type="pres">
      <dgm:prSet presAssocID="{80BA55E1-3B47-44E7-9B9A-E78EA53725E6}" presName="spacer" presStyleCnt="0"/>
      <dgm:spPr/>
    </dgm:pt>
    <dgm:pt modelId="{1614B123-C4D5-4F23-B2D9-6931F518685E}" type="pres">
      <dgm:prSet presAssocID="{3A650E9D-6BB7-4789-9B68-81354AC2FDD3}" presName="parentText" presStyleLbl="node1" presStyleIdx="2" presStyleCnt="8">
        <dgm:presLayoutVars>
          <dgm:chMax val="0"/>
          <dgm:bulletEnabled val="1"/>
        </dgm:presLayoutVars>
      </dgm:prSet>
      <dgm:spPr/>
    </dgm:pt>
    <dgm:pt modelId="{E2201147-F87C-4E1A-A946-00247856FBAC}" type="pres">
      <dgm:prSet presAssocID="{D4B3E329-A62E-45D2-9D41-76C0982981B3}" presName="spacer" presStyleCnt="0"/>
      <dgm:spPr/>
    </dgm:pt>
    <dgm:pt modelId="{A236543D-CC14-478F-A607-D039E8590C52}" type="pres">
      <dgm:prSet presAssocID="{3970E0F5-8929-4CAA-B980-20216F45B9E6}" presName="parentText" presStyleLbl="node1" presStyleIdx="3" presStyleCnt="8">
        <dgm:presLayoutVars>
          <dgm:chMax val="0"/>
          <dgm:bulletEnabled val="1"/>
        </dgm:presLayoutVars>
      </dgm:prSet>
      <dgm:spPr/>
    </dgm:pt>
    <dgm:pt modelId="{F89FD0F6-4968-4ED0-B3B6-798B60EBC3F5}" type="pres">
      <dgm:prSet presAssocID="{2DFD2848-F77A-4FDE-B622-E76A5EC917C9}" presName="spacer" presStyleCnt="0"/>
      <dgm:spPr/>
    </dgm:pt>
    <dgm:pt modelId="{5EE3644C-9FFC-4229-B97B-E0CD389CCF5C}" type="pres">
      <dgm:prSet presAssocID="{ECC2434A-267D-43FD-B53C-0652213B4E19}" presName="parentText" presStyleLbl="node1" presStyleIdx="4" presStyleCnt="8">
        <dgm:presLayoutVars>
          <dgm:chMax val="0"/>
          <dgm:bulletEnabled val="1"/>
        </dgm:presLayoutVars>
      </dgm:prSet>
      <dgm:spPr/>
    </dgm:pt>
    <dgm:pt modelId="{7B4DA009-B141-4DF2-A934-51DCD3480324}" type="pres">
      <dgm:prSet presAssocID="{A0EDF416-9261-4B15-A369-6689E6073B73}" presName="spacer" presStyleCnt="0"/>
      <dgm:spPr/>
    </dgm:pt>
    <dgm:pt modelId="{EE606629-76DA-44EF-BB34-78BBE78F7DC7}" type="pres">
      <dgm:prSet presAssocID="{03AC48FF-8476-4A4D-8384-9C7E63AF4894}" presName="parentText" presStyleLbl="node1" presStyleIdx="5" presStyleCnt="8">
        <dgm:presLayoutVars>
          <dgm:chMax val="0"/>
          <dgm:bulletEnabled val="1"/>
        </dgm:presLayoutVars>
      </dgm:prSet>
      <dgm:spPr/>
    </dgm:pt>
    <dgm:pt modelId="{447034E8-A018-4F94-82BF-18D70E558C19}" type="pres">
      <dgm:prSet presAssocID="{A1C9EE35-E3E4-43AA-89F2-AB29E6442879}" presName="spacer" presStyleCnt="0"/>
      <dgm:spPr/>
    </dgm:pt>
    <dgm:pt modelId="{499A2F1D-F2C1-490D-94FA-A34757A998BF}" type="pres">
      <dgm:prSet presAssocID="{402D757D-0619-4429-AB37-DD17173FC10E}" presName="parentText" presStyleLbl="node1" presStyleIdx="6" presStyleCnt="8">
        <dgm:presLayoutVars>
          <dgm:chMax val="0"/>
          <dgm:bulletEnabled val="1"/>
        </dgm:presLayoutVars>
      </dgm:prSet>
      <dgm:spPr/>
    </dgm:pt>
    <dgm:pt modelId="{F214F881-FB22-410E-8221-7FD608C781F6}" type="pres">
      <dgm:prSet presAssocID="{D403CD2F-D8D6-469C-9C6A-1693E419C4C5}" presName="spacer" presStyleCnt="0"/>
      <dgm:spPr/>
    </dgm:pt>
    <dgm:pt modelId="{167A99F4-6A3C-458B-8198-4A3A8E57C00C}" type="pres">
      <dgm:prSet presAssocID="{02C32390-6DAF-4C55-A58A-92770FAF264B}" presName="parentText" presStyleLbl="node1" presStyleIdx="7" presStyleCnt="8">
        <dgm:presLayoutVars>
          <dgm:chMax val="0"/>
          <dgm:bulletEnabled val="1"/>
        </dgm:presLayoutVars>
      </dgm:prSet>
      <dgm:spPr/>
    </dgm:pt>
  </dgm:ptLst>
  <dgm:cxnLst>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794E4763-7BDF-43D7-8657-A6ECAB040137}" type="presOf" srcId="{3A650E9D-6BB7-4789-9B68-81354AC2FDD3}" destId="{1614B123-C4D5-4F23-B2D9-6931F518685E}" srcOrd="0" destOrd="0" presId="urn:microsoft.com/office/officeart/2005/8/layout/vList2"/>
    <dgm:cxn modelId="{86C9C16F-D9D3-454B-B199-D53D82541466}" type="presOf" srcId="{44806857-370D-479C-BA85-5E3DF707FB9D}" destId="{A2D8BCDD-1E20-4967-9F8F-1EB3D70BA0D7}" srcOrd="0" destOrd="0" presId="urn:microsoft.com/office/officeart/2005/8/layout/vList2"/>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36A2895A-23FD-41CF-B94B-63E18ECA2D2C}" type="presOf" srcId="{99749F4E-F815-46D9-B202-515D5A39C3F3}" destId="{2C5159F6-24A8-473C-8C40-B2559B090B64}" srcOrd="0" destOrd="0" presId="urn:microsoft.com/office/officeart/2005/8/layout/vList2"/>
    <dgm:cxn modelId="{D3B51F9B-605E-44E9-B67D-8B08D42F28C5}" type="presOf" srcId="{ECC2434A-267D-43FD-B53C-0652213B4E19}" destId="{5EE3644C-9FFC-4229-B97B-E0CD389CCF5C}" srcOrd="0" destOrd="0" presId="urn:microsoft.com/office/officeart/2005/8/layout/vList2"/>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5CF6B6AA-4EA5-43C4-B2C8-D4957939736D}" type="presOf" srcId="{3970E0F5-8929-4CAA-B980-20216F45B9E6}" destId="{A236543D-CC14-478F-A607-D039E8590C52}" srcOrd="0" destOrd="0" presId="urn:microsoft.com/office/officeart/2005/8/layout/vList2"/>
    <dgm:cxn modelId="{6BFDD3C6-5BCD-4201-A393-8F15F776F026}" type="presOf" srcId="{FAAF3693-03DB-4A77-B007-45B249DE5C1F}" destId="{5D3AF5A8-6E2A-4F2A-B88D-B215BB5E17C3}" srcOrd="0" destOrd="0" presId="urn:microsoft.com/office/officeart/2005/8/layout/vList2"/>
    <dgm:cxn modelId="{8C948AC8-C21D-40BB-93EC-E0A3A6909162}" type="presOf" srcId="{02C32390-6DAF-4C55-A58A-92770FAF264B}" destId="{167A99F4-6A3C-458B-8198-4A3A8E57C00C}" srcOrd="0" destOrd="0" presId="urn:microsoft.com/office/officeart/2005/8/layout/vList2"/>
    <dgm:cxn modelId="{2E8E7ACB-6090-4F56-A823-C151C8FC14AA}" type="presOf" srcId="{402D757D-0619-4429-AB37-DD17173FC10E}" destId="{499A2F1D-F2C1-490D-94FA-A34757A998BF}" srcOrd="0" destOrd="0" presId="urn:microsoft.com/office/officeart/2005/8/layout/vList2"/>
    <dgm:cxn modelId="{D6B671D9-10DD-4BE4-9098-E394F315415A}" type="presOf" srcId="{03AC48FF-8476-4A4D-8384-9C7E63AF4894}" destId="{EE606629-76DA-44EF-BB34-78BBE78F7DC7}" srcOrd="0" destOrd="0" presId="urn:microsoft.com/office/officeart/2005/8/layout/vList2"/>
    <dgm:cxn modelId="{44A6F2EA-DA46-40B0-8901-ADD79DF10015}" srcId="{FAAF3693-03DB-4A77-B007-45B249DE5C1F}" destId="{402D757D-0619-4429-AB37-DD17173FC10E}" srcOrd="6" destOrd="0" parTransId="{5E346FDF-B866-4F2D-A97C-9D6B0AB1974E}" sibTransId="{D403CD2F-D8D6-469C-9C6A-1693E419C4C5}"/>
    <dgm:cxn modelId="{286B06F8-E94E-4B8A-9DDE-B7596CFDFB0F}" srcId="{FAAF3693-03DB-4A77-B007-45B249DE5C1F}" destId="{99749F4E-F815-46D9-B202-515D5A39C3F3}" srcOrd="1" destOrd="0" parTransId="{CCC31A7A-5EDB-46D2-B6B5-2D5183100A78}" sibTransId="{80BA55E1-3B47-44E7-9B9A-E78EA53725E6}"/>
    <dgm:cxn modelId="{9A2A9CD7-5C71-42B6-BFD6-AC81C3C45DC1}" type="presParOf" srcId="{5D3AF5A8-6E2A-4F2A-B88D-B215BB5E17C3}" destId="{A2D8BCDD-1E20-4967-9F8F-1EB3D70BA0D7}" srcOrd="0" destOrd="0" presId="urn:microsoft.com/office/officeart/2005/8/layout/vList2"/>
    <dgm:cxn modelId="{85F49FA7-54B9-489F-9806-52D6FAC3388F}" type="presParOf" srcId="{5D3AF5A8-6E2A-4F2A-B88D-B215BB5E17C3}" destId="{A1087170-6500-4945-8B4C-1E6C675191E5}" srcOrd="1" destOrd="0" presId="urn:microsoft.com/office/officeart/2005/8/layout/vList2"/>
    <dgm:cxn modelId="{70B2FC20-8687-4D29-A404-C1CFB78372CD}" type="presParOf" srcId="{5D3AF5A8-6E2A-4F2A-B88D-B215BB5E17C3}" destId="{2C5159F6-24A8-473C-8C40-B2559B090B64}" srcOrd="2" destOrd="0" presId="urn:microsoft.com/office/officeart/2005/8/layout/vList2"/>
    <dgm:cxn modelId="{8C22B0B0-26C3-43AE-BC7F-697467048D25}" type="presParOf" srcId="{5D3AF5A8-6E2A-4F2A-B88D-B215BB5E17C3}" destId="{19D0758C-2386-4F63-816D-5FD92C07067A}" srcOrd="3" destOrd="0" presId="urn:microsoft.com/office/officeart/2005/8/layout/vList2"/>
    <dgm:cxn modelId="{46088475-288C-404F-97FF-C4045BAFC684}" type="presParOf" srcId="{5D3AF5A8-6E2A-4F2A-B88D-B215BB5E17C3}" destId="{1614B123-C4D5-4F23-B2D9-6931F518685E}" srcOrd="4" destOrd="0" presId="urn:microsoft.com/office/officeart/2005/8/layout/vList2"/>
    <dgm:cxn modelId="{6DADA689-C653-46CB-BE6F-873D3E466450}" type="presParOf" srcId="{5D3AF5A8-6E2A-4F2A-B88D-B215BB5E17C3}" destId="{E2201147-F87C-4E1A-A946-00247856FBAC}" srcOrd="5" destOrd="0" presId="urn:microsoft.com/office/officeart/2005/8/layout/vList2"/>
    <dgm:cxn modelId="{2594D2D8-8104-4961-96C9-836449A2A6C0}" type="presParOf" srcId="{5D3AF5A8-6E2A-4F2A-B88D-B215BB5E17C3}" destId="{A236543D-CC14-478F-A607-D039E8590C52}" srcOrd="6" destOrd="0" presId="urn:microsoft.com/office/officeart/2005/8/layout/vList2"/>
    <dgm:cxn modelId="{1DBE8B40-6B5E-4E87-BECE-34EB0661B1A3}" type="presParOf" srcId="{5D3AF5A8-6E2A-4F2A-B88D-B215BB5E17C3}" destId="{F89FD0F6-4968-4ED0-B3B6-798B60EBC3F5}" srcOrd="7" destOrd="0" presId="urn:microsoft.com/office/officeart/2005/8/layout/vList2"/>
    <dgm:cxn modelId="{7DA1A14B-8EF9-44EE-8885-DFDABB4A94BB}" type="presParOf" srcId="{5D3AF5A8-6E2A-4F2A-B88D-B215BB5E17C3}" destId="{5EE3644C-9FFC-4229-B97B-E0CD389CCF5C}" srcOrd="8" destOrd="0" presId="urn:microsoft.com/office/officeart/2005/8/layout/vList2"/>
    <dgm:cxn modelId="{B315C1A4-F878-4881-AB62-F4F7F8BF0115}" type="presParOf" srcId="{5D3AF5A8-6E2A-4F2A-B88D-B215BB5E17C3}" destId="{7B4DA009-B141-4DF2-A934-51DCD3480324}" srcOrd="9" destOrd="0" presId="urn:microsoft.com/office/officeart/2005/8/layout/vList2"/>
    <dgm:cxn modelId="{DF06E9B8-1928-463F-A9CC-2E7E72A77900}" type="presParOf" srcId="{5D3AF5A8-6E2A-4F2A-B88D-B215BB5E17C3}" destId="{EE606629-76DA-44EF-BB34-78BBE78F7DC7}" srcOrd="10" destOrd="0" presId="urn:microsoft.com/office/officeart/2005/8/layout/vList2"/>
    <dgm:cxn modelId="{43FF9190-898C-4FE0-8F6C-611880A803B7}" type="presParOf" srcId="{5D3AF5A8-6E2A-4F2A-B88D-B215BB5E17C3}" destId="{447034E8-A018-4F94-82BF-18D70E558C19}" srcOrd="11" destOrd="0" presId="urn:microsoft.com/office/officeart/2005/8/layout/vList2"/>
    <dgm:cxn modelId="{4E04F0E3-5263-4985-A2A7-23C61A0415C0}" type="presParOf" srcId="{5D3AF5A8-6E2A-4F2A-B88D-B215BB5E17C3}" destId="{499A2F1D-F2C1-490D-94FA-A34757A998BF}" srcOrd="12" destOrd="0" presId="urn:microsoft.com/office/officeart/2005/8/layout/vList2"/>
    <dgm:cxn modelId="{D13E83C9-188C-4E32-9D78-2CA880228A5C}" type="presParOf" srcId="{5D3AF5A8-6E2A-4F2A-B88D-B215BB5E17C3}" destId="{F214F881-FB22-410E-8221-7FD608C781F6}" srcOrd="13" destOrd="0" presId="urn:microsoft.com/office/officeart/2005/8/layout/vList2"/>
    <dgm:cxn modelId="{49E10C69-A073-4850-9AE9-241E0FFA3F5C}" type="presParOf" srcId="{5D3AF5A8-6E2A-4F2A-B88D-B215BB5E17C3}" destId="{167A99F4-6A3C-458B-8198-4A3A8E57C00C}" srcOrd="1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A15FEB8-35A7-4221-8028-626C1308C1CE}">
      <dgm:prSet/>
      <dgm:spPr/>
      <dgm:t>
        <a:bodyPr/>
        <a:lstStyle/>
        <a:p>
          <a:r>
            <a:rPr lang="en-US" b="1" u="sng"/>
            <a:t>DO NOT. . </a:t>
          </a:r>
          <a:r>
            <a:rPr lang="en-US" b="1"/>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r>
            <a:rPr lang="en-US"/>
            <a:t>Use the elevator without approval from the office. </a:t>
          </a:r>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r>
            <a:rPr lang="en-US"/>
            <a:t>Hang out by the wavy wall side or behind the basketball court bleachers </a:t>
          </a:r>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r>
            <a:rPr lang="en-US"/>
            <a:t>Sweat pants/yoga pants/ leggings/ are not allowed.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r>
            <a:rPr lang="en-US"/>
            <a:t>You are not to go to the Deans’ office during class to argue a detention. You will be turned away. </a:t>
          </a:r>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D369AA0A-0D08-4F6F-83AA-29C9B3CB2224}" type="pres">
      <dgm:prSet presAssocID="{7A322FB5-9BD8-4E6B-BA51-F151A206E4C2}" presName="diagram" presStyleCnt="0">
        <dgm:presLayoutVars>
          <dgm:dir/>
          <dgm:resizeHandles val="exact"/>
        </dgm:presLayoutVars>
      </dgm:prSet>
      <dgm:spPr/>
    </dgm:pt>
    <dgm:pt modelId="{4F93423B-5E15-46AB-9908-F34C7DBC3DC9}" type="pres">
      <dgm:prSet presAssocID="{DA15FEB8-35A7-4221-8028-626C1308C1CE}" presName="node" presStyleLbl="node1" presStyleIdx="0" presStyleCnt="16">
        <dgm:presLayoutVars>
          <dgm:bulletEnabled val="1"/>
        </dgm:presLayoutVars>
      </dgm:prSet>
      <dgm:spPr/>
    </dgm:pt>
    <dgm:pt modelId="{ABB1569B-CB48-47C8-9ACB-77AB431AACFD}" type="pres">
      <dgm:prSet presAssocID="{2E3433A2-3786-4F32-8028-E367782E0281}" presName="sibTrans" presStyleCnt="0"/>
      <dgm:spPr/>
    </dgm:pt>
    <dgm:pt modelId="{75506D3F-ECF1-445C-9C31-3645ADF98A3F}" type="pres">
      <dgm:prSet presAssocID="{A5E0FA3C-434D-4CC2-BA0A-2D541F153DE7}" presName="node" presStyleLbl="node1" presStyleIdx="1" presStyleCnt="16">
        <dgm:presLayoutVars>
          <dgm:bulletEnabled val="1"/>
        </dgm:presLayoutVars>
      </dgm:prSet>
      <dgm:spPr/>
    </dgm:pt>
    <dgm:pt modelId="{A1EAE3D7-EBCB-4D36-AB78-458EB2369060}" type="pres">
      <dgm:prSet presAssocID="{84AA20E9-96B1-40CA-8ED3-CFAA244C1297}" presName="sibTrans" presStyleCnt="0"/>
      <dgm:spPr/>
    </dgm:pt>
    <dgm:pt modelId="{5906485B-1CF8-482B-A474-C2BED5E72D50}" type="pres">
      <dgm:prSet presAssocID="{303CDEDC-1E8B-4B7E-8760-C9E3C3D20646}" presName="node" presStyleLbl="node1" presStyleIdx="2" presStyleCnt="16">
        <dgm:presLayoutVars>
          <dgm:bulletEnabled val="1"/>
        </dgm:presLayoutVars>
      </dgm:prSet>
      <dgm:spPr/>
    </dgm:pt>
    <dgm:pt modelId="{660F9F78-61A6-4101-AFD3-8CFDD2A7AC2D}" type="pres">
      <dgm:prSet presAssocID="{45232097-DDF5-4B5C-A8D4-AA3773CC58A3}" presName="sibTrans" presStyleCnt="0"/>
      <dgm:spPr/>
    </dgm:pt>
    <dgm:pt modelId="{CF5B08E1-D198-40BD-835F-A2A62551A293}" type="pres">
      <dgm:prSet presAssocID="{67423295-9B6A-44DE-BA6A-D078AD18E66E}" presName="node" presStyleLbl="node1" presStyleIdx="3" presStyleCnt="16">
        <dgm:presLayoutVars>
          <dgm:bulletEnabled val="1"/>
        </dgm:presLayoutVars>
      </dgm:prSet>
      <dgm:spPr/>
    </dgm:pt>
    <dgm:pt modelId="{3D98DA57-F1E3-4134-BCE8-C77DAF9403DF}" type="pres">
      <dgm:prSet presAssocID="{21A3DE40-36A1-4954-B572-EEFE5E9762EB}" presName="sibTrans" presStyleCnt="0"/>
      <dgm:spPr/>
    </dgm:pt>
    <dgm:pt modelId="{9F9F69B9-B29B-40DB-B935-D1440E32E965}" type="pres">
      <dgm:prSet presAssocID="{57D5625F-210D-4909-B8C5-F45BB0E3DF6C}" presName="node" presStyleLbl="node1" presStyleIdx="4" presStyleCnt="16">
        <dgm:presLayoutVars>
          <dgm:bulletEnabled val="1"/>
        </dgm:presLayoutVars>
      </dgm:prSet>
      <dgm:spPr/>
    </dgm:pt>
    <dgm:pt modelId="{3ABC6DB8-B87F-44B6-AEA8-C97F6DA1A53F}" type="pres">
      <dgm:prSet presAssocID="{E32DFCA4-3C4D-44D1-B63B-4F3FF2BD38BD}" presName="sibTrans" presStyleCnt="0"/>
      <dgm:spPr/>
    </dgm:pt>
    <dgm:pt modelId="{598A8F9B-B999-4FD1-A733-F2742AE652CC}" type="pres">
      <dgm:prSet presAssocID="{D583CB21-3C37-4609-A6D6-2C95B7A0D2EC}" presName="node" presStyleLbl="node1" presStyleIdx="5" presStyleCnt="16">
        <dgm:presLayoutVars>
          <dgm:bulletEnabled val="1"/>
        </dgm:presLayoutVars>
      </dgm:prSet>
      <dgm:spPr/>
    </dgm:pt>
    <dgm:pt modelId="{060258CD-3995-4192-A40D-921C35FC6022}" type="pres">
      <dgm:prSet presAssocID="{AC8997D7-D846-4CF4-B257-58842CF943C9}" presName="sibTrans" presStyleCnt="0"/>
      <dgm:spPr/>
    </dgm:pt>
    <dgm:pt modelId="{D30599A6-79DC-44CB-A48F-51BB29DE05FE}" type="pres">
      <dgm:prSet presAssocID="{5B49DAB7-8AAD-4793-8682-9921E1AA93F6}" presName="node" presStyleLbl="node1" presStyleIdx="6" presStyleCnt="16">
        <dgm:presLayoutVars>
          <dgm:bulletEnabled val="1"/>
        </dgm:presLayoutVars>
      </dgm:prSet>
      <dgm:spPr/>
    </dgm:pt>
    <dgm:pt modelId="{C99D8C88-CF11-4743-BEBD-EAF374C09EB8}" type="pres">
      <dgm:prSet presAssocID="{005E8CB6-0489-4F41-8B22-64C83F010B9A}" presName="sibTrans" presStyleCnt="0"/>
      <dgm:spPr/>
    </dgm:pt>
    <dgm:pt modelId="{B72F417A-45AE-4CA9-BF85-39B9635675AE}" type="pres">
      <dgm:prSet presAssocID="{C98EA8B9-FF6D-47B3-ADBE-B0A473705906}" presName="node" presStyleLbl="node1" presStyleIdx="7" presStyleCnt="16">
        <dgm:presLayoutVars>
          <dgm:bulletEnabled val="1"/>
        </dgm:presLayoutVars>
      </dgm:prSet>
      <dgm:spPr/>
    </dgm:pt>
    <dgm:pt modelId="{0D1F0345-4450-4BB4-916C-2CD974CFD983}" type="pres">
      <dgm:prSet presAssocID="{E5A33164-5ACE-4BD3-A489-D808601BB126}" presName="sibTrans" presStyleCnt="0"/>
      <dgm:spPr/>
    </dgm:pt>
    <dgm:pt modelId="{4E3C59FC-1E1D-4D74-AD62-388DCF51AF97}" type="pres">
      <dgm:prSet presAssocID="{2A3358A0-695E-4595-AAB4-0EE522D6D9A9}" presName="node" presStyleLbl="node1" presStyleIdx="8" presStyleCnt="16">
        <dgm:presLayoutVars>
          <dgm:bulletEnabled val="1"/>
        </dgm:presLayoutVars>
      </dgm:prSet>
      <dgm:spPr/>
    </dgm:pt>
    <dgm:pt modelId="{7E3E3F29-4D13-4E00-9137-A91E32F84B45}" type="pres">
      <dgm:prSet presAssocID="{D2946638-17C4-4402-B634-A117AB462906}" presName="sibTrans" presStyleCnt="0"/>
      <dgm:spPr/>
    </dgm:pt>
    <dgm:pt modelId="{D0ACF433-54A7-4CCC-BEC7-78888AEFF9AF}" type="pres">
      <dgm:prSet presAssocID="{F9F1C232-1CA1-4111-9FD9-4A1778983318}" presName="node" presStyleLbl="node1" presStyleIdx="9" presStyleCnt="16">
        <dgm:presLayoutVars>
          <dgm:bulletEnabled val="1"/>
        </dgm:presLayoutVars>
      </dgm:prSet>
      <dgm:spPr/>
    </dgm:pt>
    <dgm:pt modelId="{B7319B07-86DD-4C1A-8EC0-3CF3E4D8773B}" type="pres">
      <dgm:prSet presAssocID="{1F6864FC-812F-4BF5-BCF6-87946AB28709}" presName="sibTrans" presStyleCnt="0"/>
      <dgm:spPr/>
    </dgm:pt>
    <dgm:pt modelId="{E89857F3-34CF-4E3F-9AFF-41C4BDC94B01}" type="pres">
      <dgm:prSet presAssocID="{9CE0ED88-E469-489B-869C-C7AF302C5F8D}" presName="node" presStyleLbl="node1" presStyleIdx="10" presStyleCnt="16">
        <dgm:presLayoutVars>
          <dgm:bulletEnabled val="1"/>
        </dgm:presLayoutVars>
      </dgm:prSet>
      <dgm:spPr/>
    </dgm:pt>
    <dgm:pt modelId="{5877C6C0-2220-4374-A920-FFA92C2F88E6}" type="pres">
      <dgm:prSet presAssocID="{DB95466B-6563-446A-8D90-A5B6C0362733}" presName="sibTrans" presStyleCnt="0"/>
      <dgm:spPr/>
    </dgm:pt>
    <dgm:pt modelId="{AA592624-A7B5-4596-84BE-1DFF25155B33}" type="pres">
      <dgm:prSet presAssocID="{EA2F3797-F10E-4D82-AD5D-635E977CE82D}" presName="node" presStyleLbl="node1" presStyleIdx="11" presStyleCnt="16">
        <dgm:presLayoutVars>
          <dgm:bulletEnabled val="1"/>
        </dgm:presLayoutVars>
      </dgm:prSet>
      <dgm:spPr/>
    </dgm:pt>
    <dgm:pt modelId="{7ACB2AC0-B623-4FBE-A0D4-E29BF13F05BC}" type="pres">
      <dgm:prSet presAssocID="{D5B421C1-B032-4253-85D2-13788E100F3E}" presName="sibTrans" presStyleCnt="0"/>
      <dgm:spPr/>
    </dgm:pt>
    <dgm:pt modelId="{E92BD13E-EC1A-40D4-A195-B176EFDA2C2D}" type="pres">
      <dgm:prSet presAssocID="{59598561-4851-4DD2-B8B4-C1CF14971D75}" presName="node" presStyleLbl="node1" presStyleIdx="12" presStyleCnt="16">
        <dgm:presLayoutVars>
          <dgm:bulletEnabled val="1"/>
        </dgm:presLayoutVars>
      </dgm:prSet>
      <dgm:spPr/>
    </dgm:pt>
    <dgm:pt modelId="{2A4D89FC-9B7B-44B7-BCB7-C6A6451D4144}" type="pres">
      <dgm:prSet presAssocID="{BE9DFB37-B793-442C-81EF-7C0115C5B6CA}" presName="sibTrans" presStyleCnt="0"/>
      <dgm:spPr/>
    </dgm:pt>
    <dgm:pt modelId="{6327901A-9F59-41FD-BF41-84692E3BE50C}" type="pres">
      <dgm:prSet presAssocID="{423EC0AB-50CF-45A2-9F59-AF66044E6DB3}" presName="node" presStyleLbl="node1" presStyleIdx="13" presStyleCnt="16">
        <dgm:presLayoutVars>
          <dgm:bulletEnabled val="1"/>
        </dgm:presLayoutVars>
      </dgm:prSet>
      <dgm:spPr/>
    </dgm:pt>
    <dgm:pt modelId="{935ED19D-41C3-442E-812C-51ECEB0188E4}" type="pres">
      <dgm:prSet presAssocID="{EBA34E20-E29F-48B7-92EC-624563AB3EF4}" presName="sibTrans" presStyleCnt="0"/>
      <dgm:spPr/>
    </dgm:pt>
    <dgm:pt modelId="{2E8B12A3-BFB3-4397-9BCB-CAACEC568793}" type="pres">
      <dgm:prSet presAssocID="{5475BC10-4426-4835-BBB1-DCF799F0CF95}" presName="node" presStyleLbl="node1" presStyleIdx="14" presStyleCnt="16">
        <dgm:presLayoutVars>
          <dgm:bulletEnabled val="1"/>
        </dgm:presLayoutVars>
      </dgm:prSet>
      <dgm:spPr/>
    </dgm:pt>
    <dgm:pt modelId="{0B58FDCD-143E-4A35-9A2D-CE428E8A238F}" type="pres">
      <dgm:prSet presAssocID="{32AAD221-3A79-4479-8DF9-2AF86EAEF9B8}" presName="sibTrans" presStyleCnt="0"/>
      <dgm:spPr/>
    </dgm:pt>
    <dgm:pt modelId="{9AF8640C-435C-4BB0-8ADD-08A7EB344E28}" type="pres">
      <dgm:prSet presAssocID="{320713D1-B8F2-4699-B91F-02FA5EB1DFEE}" presName="node" presStyleLbl="node1" presStyleIdx="15" presStyleCnt="16">
        <dgm:presLayoutVars>
          <dgm:bulletEnabled val="1"/>
        </dgm:presLayoutVars>
      </dgm:prSet>
      <dgm:spPr/>
    </dgm:pt>
  </dgm:ptLst>
  <dgm:cxnLst>
    <dgm:cxn modelId="{B1E4FC09-ADF0-458E-A9F9-7FD508442330}" type="presOf" srcId="{D583CB21-3C37-4609-A6D6-2C95B7A0D2EC}" destId="{598A8F9B-B999-4FD1-A733-F2742AE652CC}" srcOrd="0" destOrd="0" presId="urn:microsoft.com/office/officeart/2005/8/layout/default"/>
    <dgm:cxn modelId="{DEA82B13-C25A-43D4-A2AB-2030BEC389BD}" type="presOf" srcId="{303CDEDC-1E8B-4B7E-8760-C9E3C3D20646}" destId="{5906485B-1CF8-482B-A474-C2BED5E72D50}" srcOrd="0" destOrd="0" presId="urn:microsoft.com/office/officeart/2005/8/layout/default"/>
    <dgm:cxn modelId="{276D5D1B-A46B-494F-8E50-63C671C9DFB9}" srcId="{7A322FB5-9BD8-4E6B-BA51-F151A206E4C2}" destId="{A5E0FA3C-434D-4CC2-BA0A-2D541F153DE7}" srcOrd="1" destOrd="0" parTransId="{C7FFBDC8-BD06-48DA-974D-6A557C5252DD}" sibTransId="{84AA20E9-96B1-40CA-8ED3-CFAA244C1297}"/>
    <dgm:cxn modelId="{397C2823-11A7-43C0-B1E4-4755506BB5AE}" srcId="{7A322FB5-9BD8-4E6B-BA51-F151A206E4C2}" destId="{5475BC10-4426-4835-BBB1-DCF799F0CF95}" srcOrd="14" destOrd="0" parTransId="{934FC9D8-54F3-47D3-B5CD-64B7E9D14309}" sibTransId="{32AAD221-3A79-4479-8DF9-2AF86EAEF9B8}"/>
    <dgm:cxn modelId="{8F4B6434-A15A-4640-A5F0-7D635AF19587}" srcId="{7A322FB5-9BD8-4E6B-BA51-F151A206E4C2}" destId="{423EC0AB-50CF-45A2-9F59-AF66044E6DB3}" srcOrd="13" destOrd="0" parTransId="{ADCA6811-6D0B-440B-B93B-002B5BC08A87}" sibTransId="{EBA34E20-E29F-48B7-92EC-624563AB3EF4}"/>
    <dgm:cxn modelId="{4B7B8137-43A6-43D5-B874-2E44C9BE88F4}" srcId="{7A322FB5-9BD8-4E6B-BA51-F151A206E4C2}" destId="{67423295-9B6A-44DE-BA6A-D078AD18E66E}" srcOrd="3" destOrd="0" parTransId="{85A624FA-7697-4F19-B6CD-6AF8F95D1D31}" sibTransId="{21A3DE40-36A1-4954-B572-EEFE5E9762EB}"/>
    <dgm:cxn modelId="{89B8F13E-352F-4A60-B55A-846C2D7B5C8A}" type="presOf" srcId="{423EC0AB-50CF-45A2-9F59-AF66044E6DB3}" destId="{6327901A-9F59-41FD-BF41-84692E3BE50C}" srcOrd="0" destOrd="0" presId="urn:microsoft.com/office/officeart/2005/8/layout/default"/>
    <dgm:cxn modelId="{5A2FBF5B-B8FF-4AC5-8AF2-BD71E1E34A63}" srcId="{7A322FB5-9BD8-4E6B-BA51-F151A206E4C2}" destId="{F9F1C232-1CA1-4111-9FD9-4A1778983318}" srcOrd="9" destOrd="0" parTransId="{5E83D4F2-C2D4-4C60-A96B-2923B74E373C}" sibTransId="{1F6864FC-812F-4BF5-BCF6-87946AB28709}"/>
    <dgm:cxn modelId="{A6807144-CEC5-4261-BBED-7DB803F7A955}" type="presOf" srcId="{59598561-4851-4DD2-B8B4-C1CF14971D75}" destId="{E92BD13E-EC1A-40D4-A195-B176EFDA2C2D}" srcOrd="0" destOrd="0" presId="urn:microsoft.com/office/officeart/2005/8/layout/default"/>
    <dgm:cxn modelId="{93D05751-3206-4BF3-9ED9-45F98D26F6E7}" srcId="{7A322FB5-9BD8-4E6B-BA51-F151A206E4C2}" destId="{2A3358A0-695E-4595-AAB4-0EE522D6D9A9}" srcOrd="8" destOrd="0" parTransId="{96991DA3-706A-4FA1-B4B5-79C3F70B563C}" sibTransId="{D2946638-17C4-4402-B634-A117AB462906}"/>
    <dgm:cxn modelId="{E5C84556-4BE2-41DA-8698-B5D29DB97314}" type="presOf" srcId="{5B49DAB7-8AAD-4793-8682-9921E1AA93F6}" destId="{D30599A6-79DC-44CB-A48F-51BB29DE05FE}" srcOrd="0" destOrd="0" presId="urn:microsoft.com/office/officeart/2005/8/layout/default"/>
    <dgm:cxn modelId="{7FF89182-2A5F-48F2-99C8-86E255937652}" srcId="{7A322FB5-9BD8-4E6B-BA51-F151A206E4C2}" destId="{9CE0ED88-E469-489B-869C-C7AF302C5F8D}" srcOrd="10" destOrd="0" parTransId="{EEEA7D9B-6B8C-419B-9F97-F8D00E6569F9}" sibTransId="{DB95466B-6563-446A-8D90-A5B6C0362733}"/>
    <dgm:cxn modelId="{6EBE4986-81D6-4938-A5CE-EB6B75413850}" type="presOf" srcId="{7A322FB5-9BD8-4E6B-BA51-F151A206E4C2}" destId="{D369AA0A-0D08-4F6F-83AA-29C9B3CB2224}" srcOrd="0" destOrd="0" presId="urn:microsoft.com/office/officeart/2005/8/layout/default"/>
    <dgm:cxn modelId="{29342D8D-C075-4CA2-A1CF-67096883D280}" type="presOf" srcId="{C98EA8B9-FF6D-47B3-ADBE-B0A473705906}" destId="{B72F417A-45AE-4CA9-BF85-39B9635675AE}" srcOrd="0" destOrd="0" presId="urn:microsoft.com/office/officeart/2005/8/layout/default"/>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ECA07F97-1DE5-479E-AD41-BEA12FB11A38}" type="presOf" srcId="{EA2F3797-F10E-4D82-AD5D-635E977CE82D}" destId="{AA592624-A7B5-4596-84BE-1DFF25155B33}" srcOrd="0" destOrd="0" presId="urn:microsoft.com/office/officeart/2005/8/layout/default"/>
    <dgm:cxn modelId="{60101F98-9D92-4A51-ABE4-4A0FB4FDA6F1}" srcId="{7A322FB5-9BD8-4E6B-BA51-F151A206E4C2}" destId="{303CDEDC-1E8B-4B7E-8760-C9E3C3D20646}" srcOrd="2" destOrd="0" parTransId="{B26E03D5-4512-4DDD-90D4-83AB4BC1BF88}" sibTransId="{45232097-DDF5-4B5C-A8D4-AA3773CC58A3}"/>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86E11AB0-0FF6-4140-B325-01D5700DF074}" type="presOf" srcId="{57D5625F-210D-4909-B8C5-F45BB0E3DF6C}" destId="{9F9F69B9-B29B-40DB-B935-D1440E32E965}" srcOrd="0" destOrd="0" presId="urn:microsoft.com/office/officeart/2005/8/layout/default"/>
    <dgm:cxn modelId="{971CE9B4-7EB1-4893-BE74-54FDAFFF281D}" srcId="{7A322FB5-9BD8-4E6B-BA51-F151A206E4C2}" destId="{320713D1-B8F2-4699-B91F-02FA5EB1DFEE}" srcOrd="15" destOrd="0" parTransId="{950D02B6-1D39-40B5-9BCE-A01B3CE441D3}" sibTransId="{40A710A6-AB4A-48F1-B8CC-D1846491ABA5}"/>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65A67BE5-EE6C-491C-A588-D957BB06A02F}" type="presOf" srcId="{67423295-9B6A-44DE-BA6A-D078AD18E66E}" destId="{CF5B08E1-D198-40BD-835F-A2A62551A293}" srcOrd="0" destOrd="0" presId="urn:microsoft.com/office/officeart/2005/8/layout/default"/>
    <dgm:cxn modelId="{C4C4C7E8-5FD9-4025-BAC0-E9A268D8D5A6}" type="presOf" srcId="{DA15FEB8-35A7-4221-8028-626C1308C1CE}" destId="{4F93423B-5E15-46AB-9908-F34C7DBC3DC9}" srcOrd="0" destOrd="0" presId="urn:microsoft.com/office/officeart/2005/8/layout/default"/>
    <dgm:cxn modelId="{DAACD5EB-3B39-465E-A920-0D2434FB3A27}" srcId="{7A322FB5-9BD8-4E6B-BA51-F151A206E4C2}" destId="{DA15FEB8-35A7-4221-8028-626C1308C1CE}" srcOrd="0" destOrd="0" parTransId="{EECC1F78-C022-429C-878A-9F751898201B}" sibTransId="{2E3433A2-3786-4F32-8028-E367782E0281}"/>
    <dgm:cxn modelId="{8981C6F1-EDF0-4771-8E80-171FDBAA217A}" type="presOf" srcId="{5475BC10-4426-4835-BBB1-DCF799F0CF95}" destId="{2E8B12A3-BFB3-4397-9BCB-CAACEC568793}" srcOrd="0" destOrd="0" presId="urn:microsoft.com/office/officeart/2005/8/layout/default"/>
    <dgm:cxn modelId="{B80F2AF3-A975-4CD6-8694-FA65B70E87E0}" type="presOf" srcId="{F9F1C232-1CA1-4111-9FD9-4A1778983318}" destId="{D0ACF433-54A7-4CCC-BEC7-78888AEFF9AF}" srcOrd="0" destOrd="0" presId="urn:microsoft.com/office/officeart/2005/8/layout/default"/>
    <dgm:cxn modelId="{51EDF1F4-3E45-42C9-B3ED-DC5CB5387389}" type="presOf" srcId="{A5E0FA3C-434D-4CC2-BA0A-2D541F153DE7}" destId="{75506D3F-ECF1-445C-9C31-3645ADF98A3F}" srcOrd="0" destOrd="0" presId="urn:microsoft.com/office/officeart/2005/8/layout/default"/>
    <dgm:cxn modelId="{64043EF9-A84D-4020-9542-9935FD5DBEF9}" type="presOf" srcId="{9CE0ED88-E469-489B-869C-C7AF302C5F8D}" destId="{E89857F3-34CF-4E3F-9AFF-41C4BDC94B01}" srcOrd="0" destOrd="0" presId="urn:microsoft.com/office/officeart/2005/8/layout/default"/>
    <dgm:cxn modelId="{217DEDF9-6582-4B53-A888-7463B6372B31}" type="presOf" srcId="{2A3358A0-695E-4595-AAB4-0EE522D6D9A9}" destId="{4E3C59FC-1E1D-4D74-AD62-388DCF51AF97}" srcOrd="0" destOrd="0" presId="urn:microsoft.com/office/officeart/2005/8/layout/default"/>
    <dgm:cxn modelId="{1D9947FE-B811-49DD-933F-03ACCE02E3D3}" type="presOf" srcId="{320713D1-B8F2-4699-B91F-02FA5EB1DFEE}" destId="{9AF8640C-435C-4BB0-8ADD-08A7EB344E28}" srcOrd="0" destOrd="0" presId="urn:microsoft.com/office/officeart/2005/8/layout/default"/>
    <dgm:cxn modelId="{E9C03DE5-FA70-4891-824A-0EDCBB5F610E}" type="presParOf" srcId="{D369AA0A-0D08-4F6F-83AA-29C9B3CB2224}" destId="{4F93423B-5E15-46AB-9908-F34C7DBC3DC9}" srcOrd="0" destOrd="0" presId="urn:microsoft.com/office/officeart/2005/8/layout/default"/>
    <dgm:cxn modelId="{5F580457-23F5-48B5-9B99-1E2260268304}" type="presParOf" srcId="{D369AA0A-0D08-4F6F-83AA-29C9B3CB2224}" destId="{ABB1569B-CB48-47C8-9ACB-77AB431AACFD}" srcOrd="1" destOrd="0" presId="urn:microsoft.com/office/officeart/2005/8/layout/default"/>
    <dgm:cxn modelId="{A7539338-D177-4038-9984-2593DB36E9D9}" type="presParOf" srcId="{D369AA0A-0D08-4F6F-83AA-29C9B3CB2224}" destId="{75506D3F-ECF1-445C-9C31-3645ADF98A3F}" srcOrd="2" destOrd="0" presId="urn:microsoft.com/office/officeart/2005/8/layout/default"/>
    <dgm:cxn modelId="{569C00CF-1AE4-456B-A06E-8EB8942CA1BC}" type="presParOf" srcId="{D369AA0A-0D08-4F6F-83AA-29C9B3CB2224}" destId="{A1EAE3D7-EBCB-4D36-AB78-458EB2369060}" srcOrd="3" destOrd="0" presId="urn:microsoft.com/office/officeart/2005/8/layout/default"/>
    <dgm:cxn modelId="{156F2FEB-3A43-42DE-9F1C-CDD6FA141590}" type="presParOf" srcId="{D369AA0A-0D08-4F6F-83AA-29C9B3CB2224}" destId="{5906485B-1CF8-482B-A474-C2BED5E72D50}" srcOrd="4" destOrd="0" presId="urn:microsoft.com/office/officeart/2005/8/layout/default"/>
    <dgm:cxn modelId="{853F7534-45EC-42D8-A46A-D5566D07D93E}" type="presParOf" srcId="{D369AA0A-0D08-4F6F-83AA-29C9B3CB2224}" destId="{660F9F78-61A6-4101-AFD3-8CFDD2A7AC2D}" srcOrd="5" destOrd="0" presId="urn:microsoft.com/office/officeart/2005/8/layout/default"/>
    <dgm:cxn modelId="{A99AB587-4965-45CE-9F8F-9D1BC5A33E9F}" type="presParOf" srcId="{D369AA0A-0D08-4F6F-83AA-29C9B3CB2224}" destId="{CF5B08E1-D198-40BD-835F-A2A62551A293}" srcOrd="6" destOrd="0" presId="urn:microsoft.com/office/officeart/2005/8/layout/default"/>
    <dgm:cxn modelId="{91B764FB-122E-4D5B-A37D-F8050BDEFCB0}" type="presParOf" srcId="{D369AA0A-0D08-4F6F-83AA-29C9B3CB2224}" destId="{3D98DA57-F1E3-4134-BCE8-C77DAF9403DF}" srcOrd="7" destOrd="0" presId="urn:microsoft.com/office/officeart/2005/8/layout/default"/>
    <dgm:cxn modelId="{B0C1C72A-5140-4F59-A491-7BBF8B732B3D}" type="presParOf" srcId="{D369AA0A-0D08-4F6F-83AA-29C9B3CB2224}" destId="{9F9F69B9-B29B-40DB-B935-D1440E32E965}" srcOrd="8" destOrd="0" presId="urn:microsoft.com/office/officeart/2005/8/layout/default"/>
    <dgm:cxn modelId="{146EDF14-C567-4AD3-B07E-E9CF06C2F2A2}" type="presParOf" srcId="{D369AA0A-0D08-4F6F-83AA-29C9B3CB2224}" destId="{3ABC6DB8-B87F-44B6-AEA8-C97F6DA1A53F}" srcOrd="9" destOrd="0" presId="urn:microsoft.com/office/officeart/2005/8/layout/default"/>
    <dgm:cxn modelId="{9D6884CA-715C-4103-A87A-F5BF9D8A8784}" type="presParOf" srcId="{D369AA0A-0D08-4F6F-83AA-29C9B3CB2224}" destId="{598A8F9B-B999-4FD1-A733-F2742AE652CC}" srcOrd="10" destOrd="0" presId="urn:microsoft.com/office/officeart/2005/8/layout/default"/>
    <dgm:cxn modelId="{FBC9632A-FA7A-45F4-A8B7-70CB3879967F}" type="presParOf" srcId="{D369AA0A-0D08-4F6F-83AA-29C9B3CB2224}" destId="{060258CD-3995-4192-A40D-921C35FC6022}" srcOrd="11" destOrd="0" presId="urn:microsoft.com/office/officeart/2005/8/layout/default"/>
    <dgm:cxn modelId="{AECD0226-9C78-48CA-8F28-0AC3C0316D3C}" type="presParOf" srcId="{D369AA0A-0D08-4F6F-83AA-29C9B3CB2224}" destId="{D30599A6-79DC-44CB-A48F-51BB29DE05FE}" srcOrd="12" destOrd="0" presId="urn:microsoft.com/office/officeart/2005/8/layout/default"/>
    <dgm:cxn modelId="{65122EBA-E9CA-4AFD-8A2E-41089C549F2B}" type="presParOf" srcId="{D369AA0A-0D08-4F6F-83AA-29C9B3CB2224}" destId="{C99D8C88-CF11-4743-BEBD-EAF374C09EB8}" srcOrd="13" destOrd="0" presId="urn:microsoft.com/office/officeart/2005/8/layout/default"/>
    <dgm:cxn modelId="{5D715F6C-3BFA-4B1E-A650-F60A76167CBD}" type="presParOf" srcId="{D369AA0A-0D08-4F6F-83AA-29C9B3CB2224}" destId="{B72F417A-45AE-4CA9-BF85-39B9635675AE}" srcOrd="14" destOrd="0" presId="urn:microsoft.com/office/officeart/2005/8/layout/default"/>
    <dgm:cxn modelId="{7988A7F6-33F9-41B3-988B-1386F49CDB1F}" type="presParOf" srcId="{D369AA0A-0D08-4F6F-83AA-29C9B3CB2224}" destId="{0D1F0345-4450-4BB4-916C-2CD974CFD983}" srcOrd="15" destOrd="0" presId="urn:microsoft.com/office/officeart/2005/8/layout/default"/>
    <dgm:cxn modelId="{434C6430-9425-4714-A2A6-5F6B22CAAF97}" type="presParOf" srcId="{D369AA0A-0D08-4F6F-83AA-29C9B3CB2224}" destId="{4E3C59FC-1E1D-4D74-AD62-388DCF51AF97}" srcOrd="16" destOrd="0" presId="urn:microsoft.com/office/officeart/2005/8/layout/default"/>
    <dgm:cxn modelId="{EDA7BE21-1764-495E-B3CE-2C0D8AF2BE18}" type="presParOf" srcId="{D369AA0A-0D08-4F6F-83AA-29C9B3CB2224}" destId="{7E3E3F29-4D13-4E00-9137-A91E32F84B45}" srcOrd="17" destOrd="0" presId="urn:microsoft.com/office/officeart/2005/8/layout/default"/>
    <dgm:cxn modelId="{CE458D51-C673-498B-95A3-28EA6A9B28A5}" type="presParOf" srcId="{D369AA0A-0D08-4F6F-83AA-29C9B3CB2224}" destId="{D0ACF433-54A7-4CCC-BEC7-78888AEFF9AF}" srcOrd="18" destOrd="0" presId="urn:microsoft.com/office/officeart/2005/8/layout/default"/>
    <dgm:cxn modelId="{9D4A105A-02E0-4CF9-94D9-7207474D12A1}" type="presParOf" srcId="{D369AA0A-0D08-4F6F-83AA-29C9B3CB2224}" destId="{B7319B07-86DD-4C1A-8EC0-3CF3E4D8773B}" srcOrd="19" destOrd="0" presId="urn:microsoft.com/office/officeart/2005/8/layout/default"/>
    <dgm:cxn modelId="{472E41F0-7754-45D4-A54F-23DCC2A47032}" type="presParOf" srcId="{D369AA0A-0D08-4F6F-83AA-29C9B3CB2224}" destId="{E89857F3-34CF-4E3F-9AFF-41C4BDC94B01}" srcOrd="20" destOrd="0" presId="urn:microsoft.com/office/officeart/2005/8/layout/default"/>
    <dgm:cxn modelId="{DC44FB3D-EDBB-496B-B7E3-354ABA90778F}" type="presParOf" srcId="{D369AA0A-0D08-4F6F-83AA-29C9B3CB2224}" destId="{5877C6C0-2220-4374-A920-FFA92C2F88E6}" srcOrd="21" destOrd="0" presId="urn:microsoft.com/office/officeart/2005/8/layout/default"/>
    <dgm:cxn modelId="{0B0BBD74-9A8C-4DEF-8FC7-FF2D5C25C2A4}" type="presParOf" srcId="{D369AA0A-0D08-4F6F-83AA-29C9B3CB2224}" destId="{AA592624-A7B5-4596-84BE-1DFF25155B33}" srcOrd="22" destOrd="0" presId="urn:microsoft.com/office/officeart/2005/8/layout/default"/>
    <dgm:cxn modelId="{896A2625-7B94-4509-A467-8CC77A2EABD9}" type="presParOf" srcId="{D369AA0A-0D08-4F6F-83AA-29C9B3CB2224}" destId="{7ACB2AC0-B623-4FBE-A0D4-E29BF13F05BC}" srcOrd="23" destOrd="0" presId="urn:microsoft.com/office/officeart/2005/8/layout/default"/>
    <dgm:cxn modelId="{EE323C53-C645-4DA3-BC3D-5F3972B93EFB}" type="presParOf" srcId="{D369AA0A-0D08-4F6F-83AA-29C9B3CB2224}" destId="{E92BD13E-EC1A-40D4-A195-B176EFDA2C2D}" srcOrd="24" destOrd="0" presId="urn:microsoft.com/office/officeart/2005/8/layout/default"/>
    <dgm:cxn modelId="{07F151CB-48F2-4761-B1D1-EB11CB503586}" type="presParOf" srcId="{D369AA0A-0D08-4F6F-83AA-29C9B3CB2224}" destId="{2A4D89FC-9B7B-44B7-BCB7-C6A6451D4144}" srcOrd="25" destOrd="0" presId="urn:microsoft.com/office/officeart/2005/8/layout/default"/>
    <dgm:cxn modelId="{6C2E6CCC-0213-41DA-B106-232CF0B6FA4B}" type="presParOf" srcId="{D369AA0A-0D08-4F6F-83AA-29C9B3CB2224}" destId="{6327901A-9F59-41FD-BF41-84692E3BE50C}" srcOrd="26" destOrd="0" presId="urn:microsoft.com/office/officeart/2005/8/layout/default"/>
    <dgm:cxn modelId="{67DDEA46-4A4C-42D4-AEA0-BEC86ACFA649}" type="presParOf" srcId="{D369AA0A-0D08-4F6F-83AA-29C9B3CB2224}" destId="{935ED19D-41C3-442E-812C-51ECEB0188E4}" srcOrd="27" destOrd="0" presId="urn:microsoft.com/office/officeart/2005/8/layout/default"/>
    <dgm:cxn modelId="{756445EE-72E3-4CB0-B70E-CB75F793C944}" type="presParOf" srcId="{D369AA0A-0D08-4F6F-83AA-29C9B3CB2224}" destId="{2E8B12A3-BFB3-4397-9BCB-CAACEC568793}" srcOrd="28" destOrd="0" presId="urn:microsoft.com/office/officeart/2005/8/layout/default"/>
    <dgm:cxn modelId="{C0C317CA-5C33-4168-803D-88605C2C4B9D}" type="presParOf" srcId="{D369AA0A-0D08-4F6F-83AA-29C9B3CB2224}" destId="{0B58FDCD-143E-4A35-9A2D-CE428E8A238F}" srcOrd="29" destOrd="0" presId="urn:microsoft.com/office/officeart/2005/8/layout/default"/>
    <dgm:cxn modelId="{6F5B4D9B-488C-41BD-85A0-70FD2A27C413}" type="presParOf" srcId="{D369AA0A-0D08-4F6F-83AA-29C9B3CB2224}" destId="{9AF8640C-435C-4BB0-8ADD-08A7EB344E28}" srcOrd="3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31A5AA-1979-452C-85AB-56F98FE3E47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1B97590-23AE-4AB3-ADAC-D9F1B661AAB5}">
      <dgm:prSet/>
      <dgm:spPr/>
      <dgm:t>
        <a:bodyPr/>
        <a:lstStyle/>
        <a:p>
          <a:r>
            <a:rPr lang="en-US" b="1"/>
            <a:t>Mondays – ENGLISH </a:t>
          </a:r>
          <a:r>
            <a:rPr lang="en-US"/>
            <a:t>(please see the schedule for which teach is staying for tutoring. The schedule is posted in all English teacher Classrooms)</a:t>
          </a:r>
        </a:p>
      </dgm:t>
    </dgm:pt>
    <dgm:pt modelId="{D42C4084-8C17-4BCD-B15B-E60D05CA4861}" type="parTrans" cxnId="{795E13E7-7135-4BB8-9530-27FF42B1400F}">
      <dgm:prSet/>
      <dgm:spPr/>
      <dgm:t>
        <a:bodyPr/>
        <a:lstStyle/>
        <a:p>
          <a:endParaRPr lang="en-US"/>
        </a:p>
      </dgm:t>
    </dgm:pt>
    <dgm:pt modelId="{2EFFAA34-6AB3-48A1-9AE3-5AFBECA613F1}" type="sibTrans" cxnId="{795E13E7-7135-4BB8-9530-27FF42B1400F}">
      <dgm:prSet/>
      <dgm:spPr/>
      <dgm:t>
        <a:bodyPr/>
        <a:lstStyle/>
        <a:p>
          <a:endParaRPr lang="en-US"/>
        </a:p>
      </dgm:t>
    </dgm:pt>
    <dgm:pt modelId="{93886485-20E3-439D-B714-EB9CF323991C}">
      <dgm:prSet/>
      <dgm:spPr/>
      <dgm:t>
        <a:bodyPr/>
        <a:lstStyle/>
        <a:p>
          <a:r>
            <a:rPr lang="en-US" b="1"/>
            <a:t>Tuesdays – Math </a:t>
          </a:r>
          <a:r>
            <a:rPr lang="en-US"/>
            <a:t>(ALL Math teachers)</a:t>
          </a:r>
        </a:p>
      </dgm:t>
    </dgm:pt>
    <dgm:pt modelId="{E651BF83-4BFA-4AD6-BC9A-7BFBA9EB12CE}" type="parTrans" cxnId="{474B519A-7AF3-4819-A460-C8EF06AFC86B}">
      <dgm:prSet/>
      <dgm:spPr/>
      <dgm:t>
        <a:bodyPr/>
        <a:lstStyle/>
        <a:p>
          <a:endParaRPr lang="en-US"/>
        </a:p>
      </dgm:t>
    </dgm:pt>
    <dgm:pt modelId="{27698DC1-309C-4AA4-959C-5110503E13AF}" type="sibTrans" cxnId="{474B519A-7AF3-4819-A460-C8EF06AFC86B}">
      <dgm:prSet/>
      <dgm:spPr/>
      <dgm:t>
        <a:bodyPr/>
        <a:lstStyle/>
        <a:p>
          <a:endParaRPr lang="en-US"/>
        </a:p>
      </dgm:t>
    </dgm:pt>
    <dgm:pt modelId="{1C4A6266-AFB2-40CC-BE02-350C5F124FF4}">
      <dgm:prSet/>
      <dgm:spPr/>
      <dgm:t>
        <a:bodyPr/>
        <a:lstStyle/>
        <a:p>
          <a:r>
            <a:rPr lang="en-US" b="1"/>
            <a:t>Wednesdays – Social Studies </a:t>
          </a:r>
          <a:endParaRPr lang="en-US"/>
        </a:p>
      </dgm:t>
    </dgm:pt>
    <dgm:pt modelId="{53EF7E8C-15B4-44A7-8379-F9F111AFE058}" type="parTrans" cxnId="{4EEE4139-1F3C-4AD2-90C8-06AF3EAEA428}">
      <dgm:prSet/>
      <dgm:spPr/>
      <dgm:t>
        <a:bodyPr/>
        <a:lstStyle/>
        <a:p>
          <a:endParaRPr lang="en-US"/>
        </a:p>
      </dgm:t>
    </dgm:pt>
    <dgm:pt modelId="{3D4504F4-AF4B-41A3-838D-688B9E0D09BA}" type="sibTrans" cxnId="{4EEE4139-1F3C-4AD2-90C8-06AF3EAEA428}">
      <dgm:prSet/>
      <dgm:spPr/>
      <dgm:t>
        <a:bodyPr/>
        <a:lstStyle/>
        <a:p>
          <a:endParaRPr lang="en-US"/>
        </a:p>
      </dgm:t>
    </dgm:pt>
    <dgm:pt modelId="{BCB693C2-7F86-4BB6-A382-8C89F0F5542B}">
      <dgm:prSet/>
      <dgm:spPr/>
      <dgm:t>
        <a:bodyPr/>
        <a:lstStyle/>
        <a:p>
          <a:r>
            <a:rPr lang="en-US" b="1"/>
            <a:t>Thursdays – Science</a:t>
          </a:r>
          <a:endParaRPr lang="en-US"/>
        </a:p>
      </dgm:t>
    </dgm:pt>
    <dgm:pt modelId="{26FCC78A-7B4F-4F56-A6EE-6FFD44E18896}" type="parTrans" cxnId="{C047955E-8A8D-4987-AEAA-284B5EC05BFD}">
      <dgm:prSet/>
      <dgm:spPr/>
      <dgm:t>
        <a:bodyPr/>
        <a:lstStyle/>
        <a:p>
          <a:endParaRPr lang="en-US"/>
        </a:p>
      </dgm:t>
    </dgm:pt>
    <dgm:pt modelId="{71A9EF9E-930B-4034-8836-8349DA5163AB}" type="sibTrans" cxnId="{C047955E-8A8D-4987-AEAA-284B5EC05BFD}">
      <dgm:prSet/>
      <dgm:spPr/>
      <dgm:t>
        <a:bodyPr/>
        <a:lstStyle/>
        <a:p>
          <a:endParaRPr lang="en-US"/>
        </a:p>
      </dgm:t>
    </dgm:pt>
    <dgm:pt modelId="{FFC636FC-BCB4-4B7F-AF39-DE3493BEA1D4}">
      <dgm:prSet/>
      <dgm:spPr/>
      <dgm:t>
        <a:bodyPr/>
        <a:lstStyle/>
        <a:p>
          <a:r>
            <a:rPr lang="en-US" b="1"/>
            <a:t>Fridays – NONE</a:t>
          </a:r>
          <a:endParaRPr lang="en-US"/>
        </a:p>
      </dgm:t>
    </dgm:pt>
    <dgm:pt modelId="{02BE50DE-15E1-4981-8F54-59CD85454C6F}" type="parTrans" cxnId="{3F442021-0AB9-4135-91E0-2B63E72027BF}">
      <dgm:prSet/>
      <dgm:spPr/>
      <dgm:t>
        <a:bodyPr/>
        <a:lstStyle/>
        <a:p>
          <a:endParaRPr lang="en-US"/>
        </a:p>
      </dgm:t>
    </dgm:pt>
    <dgm:pt modelId="{BC1E2063-0F6E-4E63-8BE4-0C455FA25AA5}" type="sibTrans" cxnId="{3F442021-0AB9-4135-91E0-2B63E72027BF}">
      <dgm:prSet/>
      <dgm:spPr/>
      <dgm:t>
        <a:bodyPr/>
        <a:lstStyle/>
        <a:p>
          <a:endParaRPr lang="en-US"/>
        </a:p>
      </dgm:t>
    </dgm:pt>
    <dgm:pt modelId="{7E0C8FF5-8153-4CCE-9051-0862A50CD664}">
      <dgm:prSet/>
      <dgm:spPr/>
      <dgm:t>
        <a:bodyPr/>
        <a:lstStyle/>
        <a:p>
          <a:r>
            <a:rPr lang="en-US"/>
            <a:t>Need tutoring for electives? See your teacher to schedule. </a:t>
          </a:r>
        </a:p>
      </dgm:t>
    </dgm:pt>
    <dgm:pt modelId="{1C80AAD5-4BA8-48D6-B29A-420F781676DA}" type="parTrans" cxnId="{E23541DD-A05F-4878-8650-CE8182D38EEF}">
      <dgm:prSet/>
      <dgm:spPr/>
      <dgm:t>
        <a:bodyPr/>
        <a:lstStyle/>
        <a:p>
          <a:endParaRPr lang="en-US"/>
        </a:p>
      </dgm:t>
    </dgm:pt>
    <dgm:pt modelId="{4F8BA1C6-B7E4-46AD-A4DC-357C1C1AA31A}" type="sibTrans" cxnId="{E23541DD-A05F-4878-8650-CE8182D38EEF}">
      <dgm:prSet/>
      <dgm:spPr/>
      <dgm:t>
        <a:bodyPr/>
        <a:lstStyle/>
        <a:p>
          <a:endParaRPr lang="en-US"/>
        </a:p>
      </dgm:t>
    </dgm:pt>
    <dgm:pt modelId="{24BE6DA6-44AA-41A5-98AE-B22F0CC9F1DC}" type="pres">
      <dgm:prSet presAssocID="{5431A5AA-1979-452C-85AB-56F98FE3E47F}" presName="linear" presStyleCnt="0">
        <dgm:presLayoutVars>
          <dgm:animLvl val="lvl"/>
          <dgm:resizeHandles val="exact"/>
        </dgm:presLayoutVars>
      </dgm:prSet>
      <dgm:spPr/>
    </dgm:pt>
    <dgm:pt modelId="{2F3E206F-A42F-4138-AD11-5E5AC7DE32AF}" type="pres">
      <dgm:prSet presAssocID="{B1B97590-23AE-4AB3-ADAC-D9F1B661AAB5}" presName="parentText" presStyleLbl="node1" presStyleIdx="0" presStyleCnt="6">
        <dgm:presLayoutVars>
          <dgm:chMax val="0"/>
          <dgm:bulletEnabled val="1"/>
        </dgm:presLayoutVars>
      </dgm:prSet>
      <dgm:spPr/>
    </dgm:pt>
    <dgm:pt modelId="{CED5D40F-7413-4B49-8B4D-A1D7FA1F6CA3}" type="pres">
      <dgm:prSet presAssocID="{2EFFAA34-6AB3-48A1-9AE3-5AFBECA613F1}" presName="spacer" presStyleCnt="0"/>
      <dgm:spPr/>
    </dgm:pt>
    <dgm:pt modelId="{8DC050DB-60BA-4FE8-8DE8-396FF4E55AA0}" type="pres">
      <dgm:prSet presAssocID="{93886485-20E3-439D-B714-EB9CF323991C}" presName="parentText" presStyleLbl="node1" presStyleIdx="1" presStyleCnt="6">
        <dgm:presLayoutVars>
          <dgm:chMax val="0"/>
          <dgm:bulletEnabled val="1"/>
        </dgm:presLayoutVars>
      </dgm:prSet>
      <dgm:spPr/>
    </dgm:pt>
    <dgm:pt modelId="{6267A2DA-B68C-4B03-B60A-496DCBBCFE78}" type="pres">
      <dgm:prSet presAssocID="{27698DC1-309C-4AA4-959C-5110503E13AF}" presName="spacer" presStyleCnt="0"/>
      <dgm:spPr/>
    </dgm:pt>
    <dgm:pt modelId="{AEB33403-A9DD-4A76-84EF-F31E380B70EB}" type="pres">
      <dgm:prSet presAssocID="{1C4A6266-AFB2-40CC-BE02-350C5F124FF4}" presName="parentText" presStyleLbl="node1" presStyleIdx="2" presStyleCnt="6">
        <dgm:presLayoutVars>
          <dgm:chMax val="0"/>
          <dgm:bulletEnabled val="1"/>
        </dgm:presLayoutVars>
      </dgm:prSet>
      <dgm:spPr/>
    </dgm:pt>
    <dgm:pt modelId="{7C818091-C1E3-4B58-B6D1-380362516870}" type="pres">
      <dgm:prSet presAssocID="{3D4504F4-AF4B-41A3-838D-688B9E0D09BA}" presName="spacer" presStyleCnt="0"/>
      <dgm:spPr/>
    </dgm:pt>
    <dgm:pt modelId="{40E4B2E1-64C0-42A2-8AF2-80A245796102}" type="pres">
      <dgm:prSet presAssocID="{BCB693C2-7F86-4BB6-A382-8C89F0F5542B}" presName="parentText" presStyleLbl="node1" presStyleIdx="3" presStyleCnt="6">
        <dgm:presLayoutVars>
          <dgm:chMax val="0"/>
          <dgm:bulletEnabled val="1"/>
        </dgm:presLayoutVars>
      </dgm:prSet>
      <dgm:spPr/>
    </dgm:pt>
    <dgm:pt modelId="{734EFCA3-3340-490A-8DD7-9A424D8BD81D}" type="pres">
      <dgm:prSet presAssocID="{71A9EF9E-930B-4034-8836-8349DA5163AB}" presName="spacer" presStyleCnt="0"/>
      <dgm:spPr/>
    </dgm:pt>
    <dgm:pt modelId="{B4EA8E6F-BD17-4BE2-A1AB-65085EECFC50}" type="pres">
      <dgm:prSet presAssocID="{FFC636FC-BCB4-4B7F-AF39-DE3493BEA1D4}" presName="parentText" presStyleLbl="node1" presStyleIdx="4" presStyleCnt="6">
        <dgm:presLayoutVars>
          <dgm:chMax val="0"/>
          <dgm:bulletEnabled val="1"/>
        </dgm:presLayoutVars>
      </dgm:prSet>
      <dgm:spPr/>
    </dgm:pt>
    <dgm:pt modelId="{483A2082-6D0E-4F60-8CD9-9123A48B904F}" type="pres">
      <dgm:prSet presAssocID="{BC1E2063-0F6E-4E63-8BE4-0C455FA25AA5}" presName="spacer" presStyleCnt="0"/>
      <dgm:spPr/>
    </dgm:pt>
    <dgm:pt modelId="{D473E561-6ABC-4C34-B8C0-3D01D5BC65E8}" type="pres">
      <dgm:prSet presAssocID="{7E0C8FF5-8153-4CCE-9051-0862A50CD664}" presName="parentText" presStyleLbl="node1" presStyleIdx="5" presStyleCnt="6">
        <dgm:presLayoutVars>
          <dgm:chMax val="0"/>
          <dgm:bulletEnabled val="1"/>
        </dgm:presLayoutVars>
      </dgm:prSet>
      <dgm:spPr/>
    </dgm:pt>
  </dgm:ptLst>
  <dgm:cxnLst>
    <dgm:cxn modelId="{3F442021-0AB9-4135-91E0-2B63E72027BF}" srcId="{5431A5AA-1979-452C-85AB-56F98FE3E47F}" destId="{FFC636FC-BCB4-4B7F-AF39-DE3493BEA1D4}" srcOrd="4" destOrd="0" parTransId="{02BE50DE-15E1-4981-8F54-59CD85454C6F}" sibTransId="{BC1E2063-0F6E-4E63-8BE4-0C455FA25AA5}"/>
    <dgm:cxn modelId="{4EEE4139-1F3C-4AD2-90C8-06AF3EAEA428}" srcId="{5431A5AA-1979-452C-85AB-56F98FE3E47F}" destId="{1C4A6266-AFB2-40CC-BE02-350C5F124FF4}" srcOrd="2" destOrd="0" parTransId="{53EF7E8C-15B4-44A7-8379-F9F111AFE058}" sibTransId="{3D4504F4-AF4B-41A3-838D-688B9E0D09BA}"/>
    <dgm:cxn modelId="{1F98313C-6BBC-472D-8ADF-792143291099}" type="presOf" srcId="{BCB693C2-7F86-4BB6-A382-8C89F0F5542B}" destId="{40E4B2E1-64C0-42A2-8AF2-80A245796102}" srcOrd="0" destOrd="0" presId="urn:microsoft.com/office/officeart/2005/8/layout/vList2"/>
    <dgm:cxn modelId="{92276B40-6ABF-44A7-83CA-55461981C1B2}" type="presOf" srcId="{7E0C8FF5-8153-4CCE-9051-0862A50CD664}" destId="{D473E561-6ABC-4C34-B8C0-3D01D5BC65E8}" srcOrd="0" destOrd="0" presId="urn:microsoft.com/office/officeart/2005/8/layout/vList2"/>
    <dgm:cxn modelId="{C047955E-8A8D-4987-AEAA-284B5EC05BFD}" srcId="{5431A5AA-1979-452C-85AB-56F98FE3E47F}" destId="{BCB693C2-7F86-4BB6-A382-8C89F0F5542B}" srcOrd="3" destOrd="0" parTransId="{26FCC78A-7B4F-4F56-A6EE-6FFD44E18896}" sibTransId="{71A9EF9E-930B-4034-8836-8349DA5163AB}"/>
    <dgm:cxn modelId="{99BD1783-A07F-4F40-BC81-167066CD4D2C}" type="presOf" srcId="{93886485-20E3-439D-B714-EB9CF323991C}" destId="{8DC050DB-60BA-4FE8-8DE8-396FF4E55AA0}" srcOrd="0" destOrd="0" presId="urn:microsoft.com/office/officeart/2005/8/layout/vList2"/>
    <dgm:cxn modelId="{97D2738D-1CF1-4D52-B148-4A0B8E090591}" type="presOf" srcId="{FFC636FC-BCB4-4B7F-AF39-DE3493BEA1D4}" destId="{B4EA8E6F-BD17-4BE2-A1AB-65085EECFC50}" srcOrd="0" destOrd="0" presId="urn:microsoft.com/office/officeart/2005/8/layout/vList2"/>
    <dgm:cxn modelId="{474B519A-7AF3-4819-A460-C8EF06AFC86B}" srcId="{5431A5AA-1979-452C-85AB-56F98FE3E47F}" destId="{93886485-20E3-439D-B714-EB9CF323991C}" srcOrd="1" destOrd="0" parTransId="{E651BF83-4BFA-4AD6-BC9A-7BFBA9EB12CE}" sibTransId="{27698DC1-309C-4AA4-959C-5110503E13AF}"/>
    <dgm:cxn modelId="{6D0C4DB8-4ED6-4223-86CD-2265239B5CA9}" type="presOf" srcId="{5431A5AA-1979-452C-85AB-56F98FE3E47F}" destId="{24BE6DA6-44AA-41A5-98AE-B22F0CC9F1DC}" srcOrd="0" destOrd="0" presId="urn:microsoft.com/office/officeart/2005/8/layout/vList2"/>
    <dgm:cxn modelId="{017A8BD8-B1A3-4867-BCFD-CCF8524BD90C}" type="presOf" srcId="{B1B97590-23AE-4AB3-ADAC-D9F1B661AAB5}" destId="{2F3E206F-A42F-4138-AD11-5E5AC7DE32AF}" srcOrd="0" destOrd="0" presId="urn:microsoft.com/office/officeart/2005/8/layout/vList2"/>
    <dgm:cxn modelId="{E23541DD-A05F-4878-8650-CE8182D38EEF}" srcId="{5431A5AA-1979-452C-85AB-56F98FE3E47F}" destId="{7E0C8FF5-8153-4CCE-9051-0862A50CD664}" srcOrd="5" destOrd="0" parTransId="{1C80AAD5-4BA8-48D6-B29A-420F781676DA}" sibTransId="{4F8BA1C6-B7E4-46AD-A4DC-357C1C1AA31A}"/>
    <dgm:cxn modelId="{795E13E7-7135-4BB8-9530-27FF42B1400F}" srcId="{5431A5AA-1979-452C-85AB-56F98FE3E47F}" destId="{B1B97590-23AE-4AB3-ADAC-D9F1B661AAB5}" srcOrd="0" destOrd="0" parTransId="{D42C4084-8C17-4BCD-B15B-E60D05CA4861}" sibTransId="{2EFFAA34-6AB3-48A1-9AE3-5AFBECA613F1}"/>
    <dgm:cxn modelId="{F78B14F2-34B5-4F6F-8513-1EF799BD3666}" type="presOf" srcId="{1C4A6266-AFB2-40CC-BE02-350C5F124FF4}" destId="{AEB33403-A9DD-4A76-84EF-F31E380B70EB}" srcOrd="0" destOrd="0" presId="urn:microsoft.com/office/officeart/2005/8/layout/vList2"/>
    <dgm:cxn modelId="{101E7359-9CCD-4768-9FDB-6738169A2509}" type="presParOf" srcId="{24BE6DA6-44AA-41A5-98AE-B22F0CC9F1DC}" destId="{2F3E206F-A42F-4138-AD11-5E5AC7DE32AF}" srcOrd="0" destOrd="0" presId="urn:microsoft.com/office/officeart/2005/8/layout/vList2"/>
    <dgm:cxn modelId="{69E63F22-67F6-4D9B-A472-DCD9396B7F93}" type="presParOf" srcId="{24BE6DA6-44AA-41A5-98AE-B22F0CC9F1DC}" destId="{CED5D40F-7413-4B49-8B4D-A1D7FA1F6CA3}" srcOrd="1" destOrd="0" presId="urn:microsoft.com/office/officeart/2005/8/layout/vList2"/>
    <dgm:cxn modelId="{9B726F01-05A0-422D-BE04-5428FBD5097D}" type="presParOf" srcId="{24BE6DA6-44AA-41A5-98AE-B22F0CC9F1DC}" destId="{8DC050DB-60BA-4FE8-8DE8-396FF4E55AA0}" srcOrd="2" destOrd="0" presId="urn:microsoft.com/office/officeart/2005/8/layout/vList2"/>
    <dgm:cxn modelId="{27949BCF-23ED-46D9-9082-5F7BD39A3686}" type="presParOf" srcId="{24BE6DA6-44AA-41A5-98AE-B22F0CC9F1DC}" destId="{6267A2DA-B68C-4B03-B60A-496DCBBCFE78}" srcOrd="3" destOrd="0" presId="urn:microsoft.com/office/officeart/2005/8/layout/vList2"/>
    <dgm:cxn modelId="{645B5C65-BA7F-42E2-A7F9-9169C6B36BD8}" type="presParOf" srcId="{24BE6DA6-44AA-41A5-98AE-B22F0CC9F1DC}" destId="{AEB33403-A9DD-4A76-84EF-F31E380B70EB}" srcOrd="4" destOrd="0" presId="urn:microsoft.com/office/officeart/2005/8/layout/vList2"/>
    <dgm:cxn modelId="{D470467D-28F7-4A89-9E3F-829266D351CB}" type="presParOf" srcId="{24BE6DA6-44AA-41A5-98AE-B22F0CC9F1DC}" destId="{7C818091-C1E3-4B58-B6D1-380362516870}" srcOrd="5" destOrd="0" presId="urn:microsoft.com/office/officeart/2005/8/layout/vList2"/>
    <dgm:cxn modelId="{E1FCA078-B6EF-47E0-8CA8-BB25AAA27753}" type="presParOf" srcId="{24BE6DA6-44AA-41A5-98AE-B22F0CC9F1DC}" destId="{40E4B2E1-64C0-42A2-8AF2-80A245796102}" srcOrd="6" destOrd="0" presId="urn:microsoft.com/office/officeart/2005/8/layout/vList2"/>
    <dgm:cxn modelId="{4E455EF4-CBF0-4B0F-9147-D221B001F1ED}" type="presParOf" srcId="{24BE6DA6-44AA-41A5-98AE-B22F0CC9F1DC}" destId="{734EFCA3-3340-490A-8DD7-9A424D8BD81D}" srcOrd="7" destOrd="0" presId="urn:microsoft.com/office/officeart/2005/8/layout/vList2"/>
    <dgm:cxn modelId="{DBE357CF-CF32-4445-8268-C04F0C88D93A}" type="presParOf" srcId="{24BE6DA6-44AA-41A5-98AE-B22F0CC9F1DC}" destId="{B4EA8E6F-BD17-4BE2-A1AB-65085EECFC50}" srcOrd="8" destOrd="0" presId="urn:microsoft.com/office/officeart/2005/8/layout/vList2"/>
    <dgm:cxn modelId="{87546FE8-C6A8-4C82-ABBF-7C11FF336411}" type="presParOf" srcId="{24BE6DA6-44AA-41A5-98AE-B22F0CC9F1DC}" destId="{483A2082-6D0E-4F60-8CD9-9123A48B904F}" srcOrd="9" destOrd="0" presId="urn:microsoft.com/office/officeart/2005/8/layout/vList2"/>
    <dgm:cxn modelId="{7E87BC4A-2D65-4F11-8239-275CA2141A17}" type="presParOf" srcId="{24BE6DA6-44AA-41A5-98AE-B22F0CC9F1DC}" destId="{D473E561-6ABC-4C34-B8C0-3D01D5BC65E8}"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8BCDD-1E20-4967-9F8F-1EB3D70BA0D7}">
      <dsp:nvSpPr>
        <dsp:cNvPr id="0" name=""/>
        <dsp:cNvSpPr/>
      </dsp:nvSpPr>
      <dsp:spPr>
        <a:xfrm>
          <a:off x="0" y="8748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Set high expectations</a:t>
          </a:r>
          <a:endParaRPr lang="en-US" sz="2100" kern="1200"/>
        </a:p>
      </dsp:txBody>
      <dsp:txXfrm>
        <a:off x="38981" y="126464"/>
        <a:ext cx="5331222" cy="720562"/>
      </dsp:txXfrm>
    </dsp:sp>
    <dsp:sp modelId="{2C5159F6-24A8-473C-8C40-B2559B090B64}">
      <dsp:nvSpPr>
        <dsp:cNvPr id="0" name=""/>
        <dsp:cNvSpPr/>
      </dsp:nvSpPr>
      <dsp:spPr>
        <a:xfrm>
          <a:off x="0" y="94648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O - Objective</a:t>
          </a:r>
          <a:endParaRPr lang="en-US" sz="2100" kern="1200"/>
        </a:p>
      </dsp:txBody>
      <dsp:txXfrm>
        <a:off x="38981" y="985469"/>
        <a:ext cx="5331222" cy="720562"/>
      </dsp:txXfrm>
    </dsp:sp>
    <dsp:sp modelId="{1614B123-C4D5-4F23-B2D9-6931F518685E}">
      <dsp:nvSpPr>
        <dsp:cNvPr id="0" name=""/>
        <dsp:cNvSpPr/>
      </dsp:nvSpPr>
      <dsp:spPr>
        <a:xfrm>
          <a:off x="0" y="180549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M - Meaningful curriculum</a:t>
          </a:r>
          <a:endParaRPr lang="en-US" sz="2100" kern="1200"/>
        </a:p>
      </dsp:txBody>
      <dsp:txXfrm>
        <a:off x="38981" y="1844474"/>
        <a:ext cx="5331222" cy="720562"/>
      </dsp:txXfrm>
    </dsp:sp>
    <dsp:sp modelId="{A236543D-CC14-478F-A607-D039E8590C52}">
      <dsp:nvSpPr>
        <dsp:cNvPr id="0" name=""/>
        <dsp:cNvSpPr/>
      </dsp:nvSpPr>
      <dsp:spPr>
        <a:xfrm>
          <a:off x="0" y="266449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Effective</a:t>
          </a:r>
          <a:endParaRPr lang="en-US" sz="2100" kern="1200"/>
        </a:p>
      </dsp:txBody>
      <dsp:txXfrm>
        <a:off x="38981" y="2703479"/>
        <a:ext cx="5331222" cy="720562"/>
      </dsp:txXfrm>
    </dsp:sp>
    <dsp:sp modelId="{5EE3644C-9FFC-4229-B97B-E0CD389CCF5C}">
      <dsp:nvSpPr>
        <dsp:cNvPr id="0" name=""/>
        <dsp:cNvSpPr/>
      </dsp:nvSpPr>
      <dsp:spPr>
        <a:xfrm>
          <a:off x="0" y="352350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R -  Resourceful and responsible life long 	learners</a:t>
          </a:r>
          <a:endParaRPr lang="en-US" sz="2100" kern="1200"/>
        </a:p>
      </dsp:txBody>
      <dsp:txXfrm>
        <a:off x="38981" y="3562484"/>
        <a:ext cx="5331222" cy="720562"/>
      </dsp:txXfrm>
    </dsp:sp>
    <dsp:sp modelId="{EE606629-76DA-44EF-BB34-78BBE78F7DC7}">
      <dsp:nvSpPr>
        <dsp:cNvPr id="0" name=""/>
        <dsp:cNvSpPr/>
      </dsp:nvSpPr>
      <dsp:spPr>
        <a:xfrm>
          <a:off x="0" y="4382508"/>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 - Scholars who achieve proficiency and beyond</a:t>
          </a:r>
          <a:endParaRPr lang="en-US" sz="2100" kern="1200"/>
        </a:p>
      </dsp:txBody>
      <dsp:txXfrm>
        <a:off x="38981" y="4421489"/>
        <a:ext cx="5331222" cy="720562"/>
      </dsp:txXfrm>
    </dsp:sp>
    <dsp:sp modelId="{499A2F1D-F2C1-490D-94FA-A34757A998BF}">
      <dsp:nvSpPr>
        <dsp:cNvPr id="0" name=""/>
        <dsp:cNvSpPr/>
      </dsp:nvSpPr>
      <dsp:spPr>
        <a:xfrm>
          <a:off x="0" y="5241513"/>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E - Evaluate continuously and use data to drive 	curriculum</a:t>
          </a:r>
          <a:endParaRPr lang="en-US" sz="2100" kern="1200"/>
        </a:p>
      </dsp:txBody>
      <dsp:txXfrm>
        <a:off x="38981" y="5280494"/>
        <a:ext cx="5331222" cy="720562"/>
      </dsp:txXfrm>
    </dsp:sp>
    <dsp:sp modelId="{167A99F4-6A3C-458B-8198-4A3A8E57C00C}">
      <dsp:nvSpPr>
        <dsp:cNvPr id="0" name=""/>
        <dsp:cNvSpPr/>
      </dsp:nvSpPr>
      <dsp:spPr>
        <a:xfrm>
          <a:off x="0" y="6100519"/>
          <a:ext cx="5409184" cy="798524"/>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T - Teachers who are highly qualified</a:t>
          </a:r>
          <a:endParaRPr lang="en-US" sz="2100" kern="1200"/>
        </a:p>
      </dsp:txBody>
      <dsp:txXfrm>
        <a:off x="38981" y="6139500"/>
        <a:ext cx="5331222" cy="720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3423B-5E15-46AB-9908-F34C7DBC3DC9}">
      <dsp:nvSpPr>
        <dsp:cNvPr id="0" name=""/>
        <dsp:cNvSpPr/>
      </dsp:nvSpPr>
      <dsp:spPr>
        <a:xfrm>
          <a:off x="3693"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u="sng" kern="1200"/>
            <a:t>DO NOT. . </a:t>
          </a:r>
          <a:r>
            <a:rPr lang="en-US" sz="1900" b="1" kern="1200"/>
            <a:t>. </a:t>
          </a:r>
          <a:endParaRPr lang="en-US" sz="1900" kern="1200"/>
        </a:p>
      </dsp:txBody>
      <dsp:txXfrm>
        <a:off x="3693" y="71422"/>
        <a:ext cx="2929830" cy="1757898"/>
      </dsp:txXfrm>
    </dsp:sp>
    <dsp:sp modelId="{75506D3F-ECF1-445C-9C31-3645ADF98A3F}">
      <dsp:nvSpPr>
        <dsp:cNvPr id="0" name=""/>
        <dsp:cNvSpPr/>
      </dsp:nvSpPr>
      <dsp:spPr>
        <a:xfrm>
          <a:off x="3226506"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out” in the stairwells or on the second floor during lunch.</a:t>
          </a:r>
        </a:p>
      </dsp:txBody>
      <dsp:txXfrm>
        <a:off x="3226506" y="71422"/>
        <a:ext cx="2929830" cy="1757898"/>
      </dsp:txXfrm>
    </dsp:sp>
    <dsp:sp modelId="{5906485B-1CF8-482B-A474-C2BED5E72D50}">
      <dsp:nvSpPr>
        <dsp:cNvPr id="0" name=""/>
        <dsp:cNvSpPr/>
      </dsp:nvSpPr>
      <dsp:spPr>
        <a:xfrm>
          <a:off x="6449320"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Chew gum. DO NOT BRING GUM!</a:t>
          </a:r>
        </a:p>
      </dsp:txBody>
      <dsp:txXfrm>
        <a:off x="6449320" y="71422"/>
        <a:ext cx="2929830" cy="1757898"/>
      </dsp:txXfrm>
    </dsp:sp>
    <dsp:sp modelId="{CF5B08E1-D198-40BD-835F-A2A62551A293}">
      <dsp:nvSpPr>
        <dsp:cNvPr id="0" name=""/>
        <dsp:cNvSpPr/>
      </dsp:nvSpPr>
      <dsp:spPr>
        <a:xfrm>
          <a:off x="9672134" y="71422"/>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Go on the basketball court with a skateboard!</a:t>
          </a:r>
        </a:p>
      </dsp:txBody>
      <dsp:txXfrm>
        <a:off x="9672134" y="71422"/>
        <a:ext cx="2929830" cy="1757898"/>
      </dsp:txXfrm>
    </dsp:sp>
    <dsp:sp modelId="{9F9F69B9-B29B-40DB-B935-D1440E32E965}">
      <dsp:nvSpPr>
        <dsp:cNvPr id="0" name=""/>
        <dsp:cNvSpPr/>
      </dsp:nvSpPr>
      <dsp:spPr>
        <a:xfrm>
          <a:off x="3693"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Use the elevator without approval from the office. </a:t>
          </a:r>
        </a:p>
      </dsp:txBody>
      <dsp:txXfrm>
        <a:off x="3693" y="2122303"/>
        <a:ext cx="2929830" cy="1757898"/>
      </dsp:txXfrm>
    </dsp:sp>
    <dsp:sp modelId="{598A8F9B-B999-4FD1-A733-F2742AE652CC}">
      <dsp:nvSpPr>
        <dsp:cNvPr id="0" name=""/>
        <dsp:cNvSpPr/>
      </dsp:nvSpPr>
      <dsp:spPr>
        <a:xfrm>
          <a:off x="3226506"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Leave campus if you are a Middle Schooler, Freshman or Sophomore (Except for DE students)</a:t>
          </a:r>
        </a:p>
      </dsp:txBody>
      <dsp:txXfrm>
        <a:off x="3226506" y="2122303"/>
        <a:ext cx="2929830" cy="1757898"/>
      </dsp:txXfrm>
    </dsp:sp>
    <dsp:sp modelId="{D30599A6-79DC-44CB-A48F-51BB29DE05FE}">
      <dsp:nvSpPr>
        <dsp:cNvPr id="0" name=""/>
        <dsp:cNvSpPr/>
      </dsp:nvSpPr>
      <dsp:spPr>
        <a:xfrm>
          <a:off x="6449320"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Allow an underclassmen in your vehicle without prior permission, or you will lose all privileges for the remainder of the school year.</a:t>
          </a:r>
        </a:p>
      </dsp:txBody>
      <dsp:txXfrm>
        <a:off x="6449320" y="2122303"/>
        <a:ext cx="2929830" cy="1757898"/>
      </dsp:txXfrm>
    </dsp:sp>
    <dsp:sp modelId="{B72F417A-45AE-4CA9-BF85-39B9635675AE}">
      <dsp:nvSpPr>
        <dsp:cNvPr id="0" name=""/>
        <dsp:cNvSpPr/>
      </dsp:nvSpPr>
      <dsp:spPr>
        <a:xfrm>
          <a:off x="9672134" y="2122303"/>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off the balcony.</a:t>
          </a:r>
        </a:p>
      </dsp:txBody>
      <dsp:txXfrm>
        <a:off x="9672134" y="2122303"/>
        <a:ext cx="2929830" cy="1757898"/>
      </dsp:txXfrm>
    </dsp:sp>
    <dsp:sp modelId="{4E3C59FC-1E1D-4D74-AD62-388DCF51AF97}">
      <dsp:nvSpPr>
        <dsp:cNvPr id="0" name=""/>
        <dsp:cNvSpPr/>
      </dsp:nvSpPr>
      <dsp:spPr>
        <a:xfrm>
          <a:off x="3693"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Throw anything from the ground level to the 2</a:t>
          </a:r>
          <a:r>
            <a:rPr lang="en-US" sz="1900" kern="1200" baseline="30000"/>
            <a:t>nd</a:t>
          </a:r>
          <a:r>
            <a:rPr lang="en-US" sz="1900" kern="1200"/>
            <a:t> floor.</a:t>
          </a:r>
        </a:p>
      </dsp:txBody>
      <dsp:txXfrm>
        <a:off x="3693" y="4173185"/>
        <a:ext cx="2929830" cy="1757898"/>
      </dsp:txXfrm>
    </dsp:sp>
    <dsp:sp modelId="{D0ACF433-54A7-4CCC-BEC7-78888AEFF9AF}">
      <dsp:nvSpPr>
        <dsp:cNvPr id="0" name=""/>
        <dsp:cNvSpPr/>
      </dsp:nvSpPr>
      <dsp:spPr>
        <a:xfrm>
          <a:off x="3226506"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Eat or carry food over the basketball court or turf field</a:t>
          </a:r>
        </a:p>
      </dsp:txBody>
      <dsp:txXfrm>
        <a:off x="3226506" y="4173185"/>
        <a:ext cx="2929830" cy="1757898"/>
      </dsp:txXfrm>
    </dsp:sp>
    <dsp:sp modelId="{E89857F3-34CF-4E3F-9AFF-41C4BDC94B01}">
      <dsp:nvSpPr>
        <dsp:cNvPr id="0" name=""/>
        <dsp:cNvSpPr/>
      </dsp:nvSpPr>
      <dsp:spPr>
        <a:xfrm>
          <a:off x="6449320"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Litter or leave garbage around at lunch</a:t>
          </a:r>
        </a:p>
      </dsp:txBody>
      <dsp:txXfrm>
        <a:off x="6449320" y="4173185"/>
        <a:ext cx="2929830" cy="1757898"/>
      </dsp:txXfrm>
    </dsp:sp>
    <dsp:sp modelId="{AA592624-A7B5-4596-84BE-1DFF25155B33}">
      <dsp:nvSpPr>
        <dsp:cNvPr id="0" name=""/>
        <dsp:cNvSpPr/>
      </dsp:nvSpPr>
      <dsp:spPr>
        <a:xfrm>
          <a:off x="9672134" y="4173185"/>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out by the wavy wall side or behind the basketball court bleachers </a:t>
          </a:r>
        </a:p>
      </dsp:txBody>
      <dsp:txXfrm>
        <a:off x="9672134" y="4173185"/>
        <a:ext cx="2929830" cy="1757898"/>
      </dsp:txXfrm>
    </dsp:sp>
    <dsp:sp modelId="{E92BD13E-EC1A-40D4-A195-B176EFDA2C2D}">
      <dsp:nvSpPr>
        <dsp:cNvPr id="0" name=""/>
        <dsp:cNvSpPr/>
      </dsp:nvSpPr>
      <dsp:spPr>
        <a:xfrm>
          <a:off x="3693"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Hang on or grab the basketball nets/rims</a:t>
          </a:r>
        </a:p>
      </dsp:txBody>
      <dsp:txXfrm>
        <a:off x="3693" y="6224066"/>
        <a:ext cx="2929830" cy="1757898"/>
      </dsp:txXfrm>
    </dsp:sp>
    <dsp:sp modelId="{6327901A-9F59-41FD-BF41-84692E3BE50C}">
      <dsp:nvSpPr>
        <dsp:cNvPr id="0" name=""/>
        <dsp:cNvSpPr/>
      </dsp:nvSpPr>
      <dsp:spPr>
        <a:xfrm>
          <a:off x="3226506"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Playing “keep away” = a detention</a:t>
          </a:r>
        </a:p>
      </dsp:txBody>
      <dsp:txXfrm>
        <a:off x="3226506" y="6224066"/>
        <a:ext cx="2929830" cy="1757898"/>
      </dsp:txXfrm>
    </dsp:sp>
    <dsp:sp modelId="{2E8B12A3-BFB3-4397-9BCB-CAACEC568793}">
      <dsp:nvSpPr>
        <dsp:cNvPr id="0" name=""/>
        <dsp:cNvSpPr/>
      </dsp:nvSpPr>
      <dsp:spPr>
        <a:xfrm>
          <a:off x="6449320"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Sweat pants/yoga pants/ leggings/ are not allowed.  Not even during dress down days. Dress code violations earn detentions</a:t>
          </a:r>
        </a:p>
      </dsp:txBody>
      <dsp:txXfrm>
        <a:off x="6449320" y="6224066"/>
        <a:ext cx="2929830" cy="1757898"/>
      </dsp:txXfrm>
    </dsp:sp>
    <dsp:sp modelId="{9AF8640C-435C-4BB0-8ADD-08A7EB344E28}">
      <dsp:nvSpPr>
        <dsp:cNvPr id="0" name=""/>
        <dsp:cNvSpPr/>
      </dsp:nvSpPr>
      <dsp:spPr>
        <a:xfrm>
          <a:off x="9672134" y="6224066"/>
          <a:ext cx="2929830" cy="175789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You are not to go to the Deans’ office during class to argue a detention. You will be turned away. </a:t>
          </a:r>
        </a:p>
      </dsp:txBody>
      <dsp:txXfrm>
        <a:off x="9672134" y="6224066"/>
        <a:ext cx="2929830" cy="1757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3E206F-A42F-4138-AD11-5E5AC7DE32AF}">
      <dsp:nvSpPr>
        <dsp:cNvPr id="0" name=""/>
        <dsp:cNvSpPr/>
      </dsp:nvSpPr>
      <dsp:spPr>
        <a:xfrm>
          <a:off x="0" y="14071"/>
          <a:ext cx="7360547" cy="123317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Mondays – ENGLISH </a:t>
          </a:r>
          <a:r>
            <a:rPr lang="en-US" sz="3100" kern="1200"/>
            <a:t>(please see the schedule for which teach is staying for tutoring. The schedule is posted in all English teacher Classrooms)</a:t>
          </a:r>
        </a:p>
      </dsp:txBody>
      <dsp:txXfrm>
        <a:off x="60199" y="74270"/>
        <a:ext cx="7240149" cy="1112781"/>
      </dsp:txXfrm>
    </dsp:sp>
    <dsp:sp modelId="{8DC050DB-60BA-4FE8-8DE8-396FF4E55AA0}">
      <dsp:nvSpPr>
        <dsp:cNvPr id="0" name=""/>
        <dsp:cNvSpPr/>
      </dsp:nvSpPr>
      <dsp:spPr>
        <a:xfrm>
          <a:off x="0" y="1336531"/>
          <a:ext cx="7360547" cy="1233179"/>
        </a:xfrm>
        <a:prstGeom prst="roundRect">
          <a:avLst/>
        </a:prstGeom>
        <a:solidFill>
          <a:schemeClr val="accent2">
            <a:hueOff val="549268"/>
            <a:satOff val="-9762"/>
            <a:lumOff val="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Tuesdays – Math </a:t>
          </a:r>
          <a:r>
            <a:rPr lang="en-US" sz="3100" kern="1200"/>
            <a:t>(ALL Math teachers)</a:t>
          </a:r>
        </a:p>
      </dsp:txBody>
      <dsp:txXfrm>
        <a:off x="60199" y="1396730"/>
        <a:ext cx="7240149" cy="1112781"/>
      </dsp:txXfrm>
    </dsp:sp>
    <dsp:sp modelId="{AEB33403-A9DD-4A76-84EF-F31E380B70EB}">
      <dsp:nvSpPr>
        <dsp:cNvPr id="0" name=""/>
        <dsp:cNvSpPr/>
      </dsp:nvSpPr>
      <dsp:spPr>
        <a:xfrm>
          <a:off x="0" y="2658991"/>
          <a:ext cx="7360547" cy="1233179"/>
        </a:xfrm>
        <a:prstGeom prst="roundRect">
          <a:avLst/>
        </a:prstGeom>
        <a:solidFill>
          <a:schemeClr val="accent2">
            <a:hueOff val="1098536"/>
            <a:satOff val="-19523"/>
            <a:lumOff val="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Wednesdays – Social Studies </a:t>
          </a:r>
          <a:endParaRPr lang="en-US" sz="3100" kern="1200"/>
        </a:p>
      </dsp:txBody>
      <dsp:txXfrm>
        <a:off x="60199" y="2719190"/>
        <a:ext cx="7240149" cy="1112781"/>
      </dsp:txXfrm>
    </dsp:sp>
    <dsp:sp modelId="{40E4B2E1-64C0-42A2-8AF2-80A245796102}">
      <dsp:nvSpPr>
        <dsp:cNvPr id="0" name=""/>
        <dsp:cNvSpPr/>
      </dsp:nvSpPr>
      <dsp:spPr>
        <a:xfrm>
          <a:off x="0" y="3981451"/>
          <a:ext cx="7360547" cy="1233179"/>
        </a:xfrm>
        <a:prstGeom prst="roundRect">
          <a:avLst/>
        </a:prstGeom>
        <a:solidFill>
          <a:schemeClr val="accent2">
            <a:hueOff val="1647804"/>
            <a:satOff val="-29285"/>
            <a:lumOff val="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Thursdays – Science</a:t>
          </a:r>
          <a:endParaRPr lang="en-US" sz="3100" kern="1200"/>
        </a:p>
      </dsp:txBody>
      <dsp:txXfrm>
        <a:off x="60199" y="4041650"/>
        <a:ext cx="7240149" cy="1112781"/>
      </dsp:txXfrm>
    </dsp:sp>
    <dsp:sp modelId="{B4EA8E6F-BD17-4BE2-A1AB-65085EECFC50}">
      <dsp:nvSpPr>
        <dsp:cNvPr id="0" name=""/>
        <dsp:cNvSpPr/>
      </dsp:nvSpPr>
      <dsp:spPr>
        <a:xfrm>
          <a:off x="0" y="5303911"/>
          <a:ext cx="7360547" cy="1233179"/>
        </a:xfrm>
        <a:prstGeom prst="roundRect">
          <a:avLst/>
        </a:prstGeom>
        <a:solidFill>
          <a:schemeClr val="accent2">
            <a:hueOff val="2197072"/>
            <a:satOff val="-39046"/>
            <a:lumOff val="1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a:t>Fridays – NONE</a:t>
          </a:r>
          <a:endParaRPr lang="en-US" sz="3100" kern="1200"/>
        </a:p>
      </dsp:txBody>
      <dsp:txXfrm>
        <a:off x="60199" y="5364110"/>
        <a:ext cx="7240149" cy="1112781"/>
      </dsp:txXfrm>
    </dsp:sp>
    <dsp:sp modelId="{D473E561-6ABC-4C34-B8C0-3D01D5BC65E8}">
      <dsp:nvSpPr>
        <dsp:cNvPr id="0" name=""/>
        <dsp:cNvSpPr/>
      </dsp:nvSpPr>
      <dsp:spPr>
        <a:xfrm>
          <a:off x="0" y="6626371"/>
          <a:ext cx="7360547" cy="1233179"/>
        </a:xfrm>
        <a:prstGeom prst="roundRect">
          <a:avLst/>
        </a:prstGeom>
        <a:solidFill>
          <a:schemeClr val="accent2">
            <a:hueOff val="2746340"/>
            <a:satOff val="-48808"/>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Need tutoring for electives? See your teacher to schedule. </a:t>
          </a:r>
        </a:p>
      </dsp:txBody>
      <dsp:txXfrm>
        <a:off x="60199" y="6686570"/>
        <a:ext cx="7240149" cy="11127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199" cy="4114800"/>
          </a:xfrm>
          <a:prstGeom prst="rect">
            <a:avLst/>
          </a:prstGeom>
          <a:noFill/>
          <a:ln>
            <a:noFill/>
          </a:ln>
        </p:spPr>
        <p:txBody>
          <a:bodyPr lIns="91425" tIns="91425" rIns="91425" bIns="91425"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11" name="Shape 2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Shape 2324"/>
          <p:cNvSpPr txBox="1">
            <a:spLocks noGrp="1"/>
          </p:cNvSpPr>
          <p:nvPr>
            <p:ph type="body" idx="1"/>
          </p:nvPr>
        </p:nvSpPr>
        <p:spPr>
          <a:xfrm>
            <a:off x="914400" y="4343400"/>
            <a:ext cx="5029199" cy="4114800"/>
          </a:xfrm>
          <a:prstGeom prst="rect">
            <a:avLst/>
          </a:prstGeom>
        </p:spPr>
        <p:txBody>
          <a:bodyPr lIns="91425" tIns="91425" rIns="91425" bIns="91425" anchor="t" anchorCtr="0">
            <a:noAutofit/>
          </a:bodyPr>
          <a:lstStyle/>
          <a:p>
            <a:pPr lvl="0">
              <a:spcBef>
                <a:spcPts val="0"/>
              </a:spcBef>
              <a:buNone/>
            </a:pPr>
            <a:endParaRPr/>
          </a:p>
        </p:txBody>
      </p:sp>
      <p:sp>
        <p:nvSpPr>
          <p:cNvPr id="2325" name="Shape 23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997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9/22/2022</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2972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9/22/2022</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6879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BCA2-C4CE-BF9F-55E7-63BB822C9A90}"/>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5AE5D2BB-86EE-CF59-FE0D-BF19FAB31385}"/>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8B6B6E8E-9FEE-6C52-F560-CF682D6185FA}"/>
              </a:ext>
            </a:extLst>
          </p:cNvPr>
          <p:cNvSpPr>
            <a:spLocks noGrp="1"/>
          </p:cNvSpPr>
          <p:nvPr>
            <p:ph type="dt" sz="half" idx="10"/>
          </p:nvPr>
        </p:nvSpPr>
        <p:spPr/>
        <p:txBody>
          <a:bodyPr/>
          <a:lstStyle/>
          <a:p>
            <a:fld id="{80AE9663-9489-EB43-81E5-D55BC4E10CDE}" type="datetimeFigureOut">
              <a:rPr lang="en-US" smtClean="0"/>
              <a:t>9/22/2022</a:t>
            </a:fld>
            <a:endParaRPr lang="en-US"/>
          </a:p>
        </p:txBody>
      </p:sp>
      <p:sp>
        <p:nvSpPr>
          <p:cNvPr id="5" name="Footer Placeholder 4">
            <a:extLst>
              <a:ext uri="{FF2B5EF4-FFF2-40B4-BE49-F238E27FC236}">
                <a16:creationId xmlns:a16="http://schemas.microsoft.com/office/drawing/2014/main" id="{BC737349-1DC0-700B-6734-FBA7FA4A27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D0326-FDF2-3DCB-ED64-039558F3A79A}"/>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4222594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6F36-9C13-2679-1086-1FBA1D0CE4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58F1E8-E4D3-8F8A-73B9-35167CCDA6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F828C-87D2-3797-3192-F49E66F502D7}"/>
              </a:ext>
            </a:extLst>
          </p:cNvPr>
          <p:cNvSpPr>
            <a:spLocks noGrp="1"/>
          </p:cNvSpPr>
          <p:nvPr>
            <p:ph type="dt" sz="half" idx="10"/>
          </p:nvPr>
        </p:nvSpPr>
        <p:spPr/>
        <p:txBody>
          <a:bodyPr/>
          <a:lstStyle/>
          <a:p>
            <a:fld id="{80AE9663-9489-EB43-81E5-D55BC4E10CDE}" type="datetimeFigureOut">
              <a:rPr lang="en-US" smtClean="0"/>
              <a:t>9/22/2022</a:t>
            </a:fld>
            <a:endParaRPr lang="en-US"/>
          </a:p>
        </p:txBody>
      </p:sp>
      <p:sp>
        <p:nvSpPr>
          <p:cNvPr id="5" name="Footer Placeholder 4">
            <a:extLst>
              <a:ext uri="{FF2B5EF4-FFF2-40B4-BE49-F238E27FC236}">
                <a16:creationId xmlns:a16="http://schemas.microsoft.com/office/drawing/2014/main" id="{726802D7-2484-9AA4-515D-86846BCDA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254078-7896-1ABD-16CE-C3E78A8073BF}"/>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18414063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AAB2-06E7-851E-548C-F1BE9E94C6B1}"/>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35A17BDC-A44F-AC62-F6DE-731086E50629}"/>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873735-E497-792A-3CD8-16524CC967A0}"/>
              </a:ext>
            </a:extLst>
          </p:cNvPr>
          <p:cNvSpPr>
            <a:spLocks noGrp="1"/>
          </p:cNvSpPr>
          <p:nvPr>
            <p:ph type="dt" sz="half" idx="10"/>
          </p:nvPr>
        </p:nvSpPr>
        <p:spPr/>
        <p:txBody>
          <a:bodyPr/>
          <a:lstStyle/>
          <a:p>
            <a:fld id="{80AE9663-9489-EB43-81E5-D55BC4E10CDE}" type="datetimeFigureOut">
              <a:rPr lang="en-US" smtClean="0"/>
              <a:t>9/22/2022</a:t>
            </a:fld>
            <a:endParaRPr lang="en-US"/>
          </a:p>
        </p:txBody>
      </p:sp>
      <p:sp>
        <p:nvSpPr>
          <p:cNvPr id="5" name="Footer Placeholder 4">
            <a:extLst>
              <a:ext uri="{FF2B5EF4-FFF2-40B4-BE49-F238E27FC236}">
                <a16:creationId xmlns:a16="http://schemas.microsoft.com/office/drawing/2014/main" id="{F6C2D67A-1F13-E791-08FF-CBB9D446B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917EC-E569-3137-F851-8E89A8EF4F3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0270908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5D8E-CC55-1E87-D931-967A7147C3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ABE0AC-F223-A341-1206-8DE5482E9458}"/>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11600-A712-3ED5-0E34-62E8CAA10E72}"/>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1532A4-6777-6C11-2ADD-C3B95EF4B60B}"/>
              </a:ext>
            </a:extLst>
          </p:cNvPr>
          <p:cNvSpPr>
            <a:spLocks noGrp="1"/>
          </p:cNvSpPr>
          <p:nvPr>
            <p:ph type="dt" sz="half" idx="10"/>
          </p:nvPr>
        </p:nvSpPr>
        <p:spPr/>
        <p:txBody>
          <a:bodyPr/>
          <a:lstStyle/>
          <a:p>
            <a:fld id="{80AE9663-9489-EB43-81E5-D55BC4E10CDE}" type="datetimeFigureOut">
              <a:rPr lang="en-US" smtClean="0"/>
              <a:t>9/22/2022</a:t>
            </a:fld>
            <a:endParaRPr lang="en-US"/>
          </a:p>
        </p:txBody>
      </p:sp>
      <p:sp>
        <p:nvSpPr>
          <p:cNvPr id="6" name="Footer Placeholder 5">
            <a:extLst>
              <a:ext uri="{FF2B5EF4-FFF2-40B4-BE49-F238E27FC236}">
                <a16:creationId xmlns:a16="http://schemas.microsoft.com/office/drawing/2014/main" id="{68BE674D-0727-2C0F-A1F6-9AD9B2BB3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E0098B-2A36-779F-0EB2-4540367805F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854939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6967A-21EA-35F7-F221-70C1770D09BE}"/>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849509-666D-2D1A-1A53-D770BD09B0D8}"/>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A8711E51-4759-C2CA-80EA-F23269D65E6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8BE0DE-DFD8-C240-A77D-E5E66956989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C28791D9-3140-CF0A-BAF3-21DF968F73E4}"/>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F5D6F5-BAD5-CECF-D72D-77F51847F2E6}"/>
              </a:ext>
            </a:extLst>
          </p:cNvPr>
          <p:cNvSpPr>
            <a:spLocks noGrp="1"/>
          </p:cNvSpPr>
          <p:nvPr>
            <p:ph type="dt" sz="half" idx="10"/>
          </p:nvPr>
        </p:nvSpPr>
        <p:spPr/>
        <p:txBody>
          <a:bodyPr/>
          <a:lstStyle/>
          <a:p>
            <a:fld id="{80AE9663-9489-EB43-81E5-D55BC4E10CDE}" type="datetimeFigureOut">
              <a:rPr lang="en-US" smtClean="0"/>
              <a:t>9/22/2022</a:t>
            </a:fld>
            <a:endParaRPr lang="en-US"/>
          </a:p>
        </p:txBody>
      </p:sp>
      <p:sp>
        <p:nvSpPr>
          <p:cNvPr id="8" name="Footer Placeholder 7">
            <a:extLst>
              <a:ext uri="{FF2B5EF4-FFF2-40B4-BE49-F238E27FC236}">
                <a16:creationId xmlns:a16="http://schemas.microsoft.com/office/drawing/2014/main" id="{81FFEC8F-6710-0E9C-F261-E377E7CB26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680EF9-01CC-2AD5-96C4-6777FF28681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5341109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2A45-282D-B2B4-9AA4-FC5FE12DA5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6222C3A-452F-CCDA-D5F9-7927A15B31D0}"/>
              </a:ext>
            </a:extLst>
          </p:cNvPr>
          <p:cNvSpPr>
            <a:spLocks noGrp="1"/>
          </p:cNvSpPr>
          <p:nvPr>
            <p:ph type="dt" sz="half" idx="10"/>
          </p:nvPr>
        </p:nvSpPr>
        <p:spPr/>
        <p:txBody>
          <a:bodyPr/>
          <a:lstStyle/>
          <a:p>
            <a:fld id="{80AE9663-9489-EB43-81E5-D55BC4E10CDE}" type="datetimeFigureOut">
              <a:rPr lang="en-US" smtClean="0"/>
              <a:t>9/22/2022</a:t>
            </a:fld>
            <a:endParaRPr lang="en-US"/>
          </a:p>
        </p:txBody>
      </p:sp>
      <p:sp>
        <p:nvSpPr>
          <p:cNvPr id="4" name="Footer Placeholder 3">
            <a:extLst>
              <a:ext uri="{FF2B5EF4-FFF2-40B4-BE49-F238E27FC236}">
                <a16:creationId xmlns:a16="http://schemas.microsoft.com/office/drawing/2014/main" id="{59380478-59E8-61C5-3278-B994B88E47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AE9730-A431-4717-02BA-6A29DC6FBCBD}"/>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358107305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0E74A-89D0-AE98-0ACB-D88BDC9CDFF8}"/>
              </a:ext>
            </a:extLst>
          </p:cNvPr>
          <p:cNvSpPr>
            <a:spLocks noGrp="1"/>
          </p:cNvSpPr>
          <p:nvPr>
            <p:ph type="dt" sz="half" idx="10"/>
          </p:nvPr>
        </p:nvSpPr>
        <p:spPr/>
        <p:txBody>
          <a:bodyPr/>
          <a:lstStyle/>
          <a:p>
            <a:fld id="{80AE9663-9489-EB43-81E5-D55BC4E10CDE}" type="datetimeFigureOut">
              <a:rPr lang="en-US" smtClean="0"/>
              <a:t>9/22/2022</a:t>
            </a:fld>
            <a:endParaRPr lang="en-US"/>
          </a:p>
        </p:txBody>
      </p:sp>
      <p:sp>
        <p:nvSpPr>
          <p:cNvPr id="3" name="Footer Placeholder 2">
            <a:extLst>
              <a:ext uri="{FF2B5EF4-FFF2-40B4-BE49-F238E27FC236}">
                <a16:creationId xmlns:a16="http://schemas.microsoft.com/office/drawing/2014/main" id="{C1EFC062-5289-DE66-37A4-508D4A0BE9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27054-9F5D-CC24-437E-3AE6E0377A19}"/>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19657881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F8C5-F411-B87E-987E-F7B0B1D5968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B4481DD-C7D8-222E-6494-A57BCC674E45}"/>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247119-32E2-F04E-4DC0-3B70CB8D017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4BF9641-C34A-C283-C64A-F466B5E27C11}"/>
              </a:ext>
            </a:extLst>
          </p:cNvPr>
          <p:cNvSpPr>
            <a:spLocks noGrp="1"/>
          </p:cNvSpPr>
          <p:nvPr>
            <p:ph type="dt" sz="half" idx="10"/>
          </p:nvPr>
        </p:nvSpPr>
        <p:spPr/>
        <p:txBody>
          <a:bodyPr/>
          <a:lstStyle/>
          <a:p>
            <a:fld id="{80AE9663-9489-EB43-81E5-D55BC4E10CDE}" type="datetimeFigureOut">
              <a:rPr lang="en-US" smtClean="0"/>
              <a:t>9/22/2022</a:t>
            </a:fld>
            <a:endParaRPr lang="en-US"/>
          </a:p>
        </p:txBody>
      </p:sp>
      <p:sp>
        <p:nvSpPr>
          <p:cNvPr id="6" name="Footer Placeholder 5">
            <a:extLst>
              <a:ext uri="{FF2B5EF4-FFF2-40B4-BE49-F238E27FC236}">
                <a16:creationId xmlns:a16="http://schemas.microsoft.com/office/drawing/2014/main" id="{653C9247-CC4A-9851-C941-45B4078B3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0DDE7E-D3D2-87B2-915C-5D6334064236}"/>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302640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38D48-5134-A750-26FE-59D50C6A30C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85BCCB56-9810-3ACE-6EB3-2C31A52BA7AF}"/>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25B07E3-F79E-44BB-9C70-E4B4183BEDC5}"/>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00F3C57-85B5-FA40-E5C6-516E280F77CB}"/>
              </a:ext>
            </a:extLst>
          </p:cNvPr>
          <p:cNvSpPr>
            <a:spLocks noGrp="1"/>
          </p:cNvSpPr>
          <p:nvPr>
            <p:ph type="dt" sz="half" idx="10"/>
          </p:nvPr>
        </p:nvSpPr>
        <p:spPr/>
        <p:txBody>
          <a:bodyPr/>
          <a:lstStyle/>
          <a:p>
            <a:fld id="{80AE9663-9489-EB43-81E5-D55BC4E10CDE}" type="datetimeFigureOut">
              <a:rPr lang="en-US" smtClean="0"/>
              <a:t>9/22/2022</a:t>
            </a:fld>
            <a:endParaRPr lang="en-US"/>
          </a:p>
        </p:txBody>
      </p:sp>
      <p:sp>
        <p:nvSpPr>
          <p:cNvPr id="6" name="Footer Placeholder 5">
            <a:extLst>
              <a:ext uri="{FF2B5EF4-FFF2-40B4-BE49-F238E27FC236}">
                <a16:creationId xmlns:a16="http://schemas.microsoft.com/office/drawing/2014/main" id="{EE1D2D99-E938-A50C-2D20-423F8D95D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8F5B0E-F35D-7094-0539-C80613790C6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4628529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E388E-27F5-2804-D250-24007D6159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232F15-C662-F880-F790-E9AC903DFA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B1E1A-BF23-24D8-A752-1B57B4D3D745}"/>
              </a:ext>
            </a:extLst>
          </p:cNvPr>
          <p:cNvSpPr>
            <a:spLocks noGrp="1"/>
          </p:cNvSpPr>
          <p:nvPr>
            <p:ph type="dt" sz="half" idx="10"/>
          </p:nvPr>
        </p:nvSpPr>
        <p:spPr/>
        <p:txBody>
          <a:bodyPr/>
          <a:lstStyle/>
          <a:p>
            <a:fld id="{80AE9663-9489-EB43-81E5-D55BC4E10CDE}" type="datetimeFigureOut">
              <a:rPr lang="en-US" smtClean="0"/>
              <a:t>9/22/2022</a:t>
            </a:fld>
            <a:endParaRPr lang="en-US"/>
          </a:p>
        </p:txBody>
      </p:sp>
      <p:sp>
        <p:nvSpPr>
          <p:cNvPr id="5" name="Footer Placeholder 4">
            <a:extLst>
              <a:ext uri="{FF2B5EF4-FFF2-40B4-BE49-F238E27FC236}">
                <a16:creationId xmlns:a16="http://schemas.microsoft.com/office/drawing/2014/main" id="{511783B7-FABE-DE46-33A1-5AFD40963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B6A1E-E6BE-3809-F138-0BF07A596A52}"/>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8436524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D2D6C-DE65-EBBD-906E-DF0318A219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3A072F-1451-BDF8-E114-3ABDB4FCBA6C}"/>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75B84-3770-2039-4890-E81AE1210487}"/>
              </a:ext>
            </a:extLst>
          </p:cNvPr>
          <p:cNvSpPr>
            <a:spLocks noGrp="1"/>
          </p:cNvSpPr>
          <p:nvPr>
            <p:ph type="dt" sz="half" idx="10"/>
          </p:nvPr>
        </p:nvSpPr>
        <p:spPr/>
        <p:txBody>
          <a:bodyPr/>
          <a:lstStyle/>
          <a:p>
            <a:fld id="{80AE9663-9489-EB43-81E5-D55BC4E10CDE}" type="datetimeFigureOut">
              <a:rPr lang="en-US" smtClean="0"/>
              <a:t>9/22/2022</a:t>
            </a:fld>
            <a:endParaRPr lang="en-US"/>
          </a:p>
        </p:txBody>
      </p:sp>
      <p:sp>
        <p:nvSpPr>
          <p:cNvPr id="5" name="Footer Placeholder 4">
            <a:extLst>
              <a:ext uri="{FF2B5EF4-FFF2-40B4-BE49-F238E27FC236}">
                <a16:creationId xmlns:a16="http://schemas.microsoft.com/office/drawing/2014/main" id="{D5754A12-5C97-91BB-BE7C-37990DEF8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C837F-082F-4168-E6D3-9A769FC1E984}"/>
              </a:ext>
            </a:extLst>
          </p:cNvPr>
          <p:cNvSpPr>
            <a:spLocks noGrp="1"/>
          </p:cNvSpPr>
          <p:nvPr>
            <p:ph type="sldNum" sz="quarter" idx="12"/>
          </p:nvPr>
        </p:nvSpPr>
        <p:spPr/>
        <p:txBody>
          <a:bodyPr/>
          <a:lstStyle/>
          <a:p>
            <a:fld id="{84E6F1DB-1972-034E-852F-D3013BC34131}" type="slidenum">
              <a:rPr lang="en-US" smtClean="0"/>
              <a:t>‹#›</a:t>
            </a:fld>
            <a:endParaRPr lang="en-US"/>
          </a:p>
        </p:txBody>
      </p:sp>
    </p:spTree>
    <p:extLst>
      <p:ext uri="{BB962C8B-B14F-4D97-AF65-F5344CB8AC3E}">
        <p14:creationId xmlns:p14="http://schemas.microsoft.com/office/powerpoint/2010/main" val="24943460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451302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69130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8726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678624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70719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35725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88446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28368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83612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02001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358087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2" y="2516680"/>
            <a:ext cx="10069370" cy="2600961"/>
          </a:xfrm>
        </p:spPr>
        <p:txBody>
          <a:bodyPr anchor="b">
            <a:normAutofit/>
          </a:bodyPr>
          <a:lstStyle>
            <a:lvl1pPr algn="ctr">
              <a:defRPr sz="5760"/>
            </a:lvl1pPr>
          </a:lstStyle>
          <a:p>
            <a:r>
              <a:rPr lang="en-US"/>
              <a:t>Click to edit Master title style</a:t>
            </a:r>
          </a:p>
        </p:txBody>
      </p:sp>
      <p:sp>
        <p:nvSpPr>
          <p:cNvPr id="3" name="Subtitle 2"/>
          <p:cNvSpPr>
            <a:spLocks noGrp="1"/>
          </p:cNvSpPr>
          <p:nvPr>
            <p:ph type="subTitle" idx="1"/>
          </p:nvPr>
        </p:nvSpPr>
        <p:spPr>
          <a:xfrm>
            <a:off x="1462072" y="5117638"/>
            <a:ext cx="10069370" cy="1493144"/>
          </a:xfrm>
        </p:spPr>
        <p:txBody>
          <a:bodyPr anchor="t"/>
          <a:lstStyle>
            <a:lvl1pPr marL="0" indent="0" algn="ctr">
              <a:buNone/>
              <a:defRPr>
                <a:solidFill>
                  <a:schemeClr val="tx1"/>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D1454D-21C2-45C7-9AF4-656402A9E3BA}"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7659072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2792791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1" y="2504630"/>
            <a:ext cx="10229920" cy="2600978"/>
          </a:xfrm>
        </p:spPr>
        <p:txBody>
          <a:bodyPr anchor="b"/>
          <a:lstStyle>
            <a:lvl1pPr algn="ctr">
              <a:defRPr sz="4267" b="0" cap="none"/>
            </a:lvl1pPr>
          </a:lstStyle>
          <a:p>
            <a:r>
              <a:rPr lang="en-US"/>
              <a:t>Click to edit Master title style</a:t>
            </a:r>
          </a:p>
        </p:txBody>
      </p:sp>
      <p:sp>
        <p:nvSpPr>
          <p:cNvPr id="3" name="Text Placeholder 2"/>
          <p:cNvSpPr>
            <a:spLocks noGrp="1"/>
          </p:cNvSpPr>
          <p:nvPr>
            <p:ph type="body" idx="1"/>
          </p:nvPr>
        </p:nvSpPr>
        <p:spPr>
          <a:xfrm>
            <a:off x="1381761" y="5105606"/>
            <a:ext cx="10229920" cy="2143366"/>
          </a:xfrm>
        </p:spPr>
        <p:txBody>
          <a:bodyPr anchor="t"/>
          <a:lstStyle>
            <a:lvl1pPr marL="0" indent="0" algn="ctr">
              <a:buNone/>
              <a:defRPr sz="2133">
                <a:solidFill>
                  <a:schemeClr val="tx1"/>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0D1454D-21C2-45C7-9AF4-656402A9E3BA}"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4557450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5" y="2463928"/>
            <a:ext cx="5397863"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28"/>
            <a:ext cx="5402309"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D1454D-21C2-45C7-9AF4-656402A9E3BA}"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1670207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5" y="2466854"/>
            <a:ext cx="5428343" cy="5900471"/>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0384" y="2466854"/>
            <a:ext cx="5428343" cy="5900471"/>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1072930" y="3385084"/>
            <a:ext cx="5201434"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2" y="2610140"/>
            <a:ext cx="5221685" cy="774945"/>
          </a:xfrm>
        </p:spPr>
        <p:txBody>
          <a:bodyPr anchor="b">
            <a:noAutofit/>
          </a:bodyPr>
          <a:lstStyle>
            <a:lvl1pPr marL="0" indent="0" algn="ctr">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714632" y="3385084"/>
            <a:ext cx="5221685" cy="4851290"/>
          </a:xfrm>
        </p:spPr>
        <p:txBody>
          <a:bodyPr anchor="t">
            <a:normAutofit/>
          </a:bodyPr>
          <a:lstStyle>
            <a:lvl1pPr>
              <a:defRPr sz="1920"/>
            </a:lvl1pPr>
            <a:lvl2pPr>
              <a:defRPr sz="1707"/>
            </a:lvl2pPr>
            <a:lvl3pPr>
              <a:defRPr sz="1493"/>
            </a:lvl3pPr>
            <a:lvl4pPr>
              <a:defRPr sz="1280"/>
            </a:lvl4pPr>
            <a:lvl5pPr>
              <a:defRPr sz="128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D1454D-21C2-45C7-9AF4-656402A9E3BA}"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0086130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D1454D-21C2-45C7-9AF4-656402A9E3BA}"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599306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1454D-21C2-45C7-9AF4-656402A9E3BA}"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650021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6987"/>
            <a:ext cx="3954015" cy="2591172"/>
          </a:xfrm>
        </p:spPr>
        <p:txBody>
          <a:bodyPr anchor="b">
            <a:normAutofit/>
          </a:bodyPr>
          <a:lstStyle>
            <a:lvl1pPr algn="ctr">
              <a:defRPr sz="2560" b="0"/>
            </a:lvl1pPr>
          </a:lstStyle>
          <a:p>
            <a:r>
              <a:rPr lang="en-US"/>
              <a:t>Click to edit Master title style</a:t>
            </a:r>
          </a:p>
        </p:txBody>
      </p:sp>
      <p:sp>
        <p:nvSpPr>
          <p:cNvPr id="3" name="Content Placeholder 2"/>
          <p:cNvSpPr>
            <a:spLocks noGrp="1"/>
          </p:cNvSpPr>
          <p:nvPr>
            <p:ph idx="1"/>
          </p:nvPr>
        </p:nvSpPr>
        <p:spPr>
          <a:xfrm>
            <a:off x="5179342"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5" y="3458160"/>
            <a:ext cx="3954015" cy="47782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0707522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910" y="866987"/>
            <a:ext cx="3823110" cy="7402428"/>
          </a:xfrm>
          <a:prstGeom prst="rect">
            <a:avLst/>
          </a:prstGeom>
        </p:spPr>
      </p:pic>
      <p:sp>
        <p:nvSpPr>
          <p:cNvPr id="2" name="Title 1"/>
          <p:cNvSpPr>
            <a:spLocks noGrp="1"/>
          </p:cNvSpPr>
          <p:nvPr>
            <p:ph type="title"/>
          </p:nvPr>
        </p:nvSpPr>
        <p:spPr>
          <a:xfrm>
            <a:off x="974715" y="867446"/>
            <a:ext cx="6330612" cy="2601725"/>
          </a:xfrm>
        </p:spPr>
        <p:txBody>
          <a:bodyPr anchor="b">
            <a:noAutofit/>
          </a:bodyPr>
          <a:lstStyle>
            <a:lvl1pPr algn="ctr">
              <a:defRPr sz="3413" b="0"/>
            </a:lvl1pPr>
          </a:lstStyle>
          <a:p>
            <a:r>
              <a:rPr lang="en-US"/>
              <a:t>Click to edit Master title style</a:t>
            </a:r>
          </a:p>
        </p:txBody>
      </p:sp>
      <p:sp>
        <p:nvSpPr>
          <p:cNvPr id="3" name="Picture Placeholder 2"/>
          <p:cNvSpPr>
            <a:spLocks noGrp="1" noChangeAspect="1"/>
          </p:cNvSpPr>
          <p:nvPr>
            <p:ph type="pic" idx="1"/>
          </p:nvPr>
        </p:nvSpPr>
        <p:spPr>
          <a:xfrm>
            <a:off x="7938722" y="1086154"/>
            <a:ext cx="3494134" cy="6987125"/>
          </a:xfr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974715" y="3469171"/>
            <a:ext cx="6330612" cy="4801613"/>
          </a:xfrm>
        </p:spPr>
        <p:txBody>
          <a:bodyPr anchor="t">
            <a:normAutofit/>
          </a:bodyPr>
          <a:lstStyle>
            <a:lvl1pPr marL="0" indent="0" algn="ctr">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294643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76" y="779103"/>
            <a:ext cx="10817919" cy="5428346"/>
          </a:xfrm>
          <a:prstGeom prst="rect">
            <a:avLst/>
          </a:prstGeom>
        </p:spPr>
      </p:pic>
      <p:sp>
        <p:nvSpPr>
          <p:cNvPr id="2" name="Title 1"/>
          <p:cNvSpPr>
            <a:spLocks noGrp="1"/>
          </p:cNvSpPr>
          <p:nvPr>
            <p:ph type="title"/>
          </p:nvPr>
        </p:nvSpPr>
        <p:spPr>
          <a:xfrm>
            <a:off x="974726" y="6492807"/>
            <a:ext cx="11045681" cy="772938"/>
          </a:xfrm>
        </p:spPr>
        <p:txBody>
          <a:bodyPr anchor="b">
            <a:normAutofit/>
          </a:bodyPr>
          <a:lstStyle>
            <a:lvl1pPr algn="ctr">
              <a:defRPr sz="2987"/>
            </a:lvl1pPr>
          </a:lstStyle>
          <a:p>
            <a:r>
              <a:rPr lang="en-US"/>
              <a:t>Click to edit Master title style</a:t>
            </a:r>
          </a:p>
        </p:txBody>
      </p:sp>
      <p:sp>
        <p:nvSpPr>
          <p:cNvPr id="3" name="Picture Placeholder 2"/>
          <p:cNvSpPr>
            <a:spLocks noGrp="1" noChangeAspect="1"/>
          </p:cNvSpPr>
          <p:nvPr>
            <p:ph type="pic" idx="1"/>
          </p:nvPr>
        </p:nvSpPr>
        <p:spPr>
          <a:xfrm>
            <a:off x="1247306" y="988458"/>
            <a:ext cx="10501702" cy="5014288"/>
          </a:xfrm>
          <a:effectLst>
            <a:outerShdw blurRad="38100" dist="25400" dir="4440000">
              <a:srgbClr val="000000">
                <a:alpha val="36000"/>
              </a:srgbClr>
            </a:outerShdw>
          </a:effectLst>
        </p:spPr>
        <p:txBody>
          <a:bodyPr anchor="t">
            <a:normAutofit/>
          </a:bodyPr>
          <a:lstStyle>
            <a:lvl1pPr marL="0" indent="0" algn="ctr">
              <a:buNone/>
              <a:defRPr sz="2133"/>
            </a:lvl1pPr>
            <a:lvl2pPr marL="487695" indent="0">
              <a:buNone/>
              <a:defRPr sz="2133"/>
            </a:lvl2pPr>
            <a:lvl3pPr marL="975390" indent="0">
              <a:buNone/>
              <a:defRPr sz="2133"/>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5" y="7265746"/>
            <a:ext cx="11044013" cy="970627"/>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60119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5" y="865332"/>
            <a:ext cx="11044013" cy="5026623"/>
          </a:xfrm>
        </p:spPr>
        <p:txBody>
          <a:bodyPr anchor="ctr"/>
          <a:lstStyle>
            <a:lvl1pPr>
              <a:defRPr sz="3413"/>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41169307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9"/>
            <a:ext cx="9335786" cy="757687"/>
          </a:xfrm>
        </p:spPr>
        <p:txBody>
          <a:bodyPr anchor="t">
            <a:normAutofit/>
          </a:bodyPr>
          <a:lstStyle>
            <a:lvl1pPr marL="0" indent="0" algn="r">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
        <p:nvSpPr>
          <p:cNvPr id="11" name="TextBox 10"/>
          <p:cNvSpPr txBox="1"/>
          <p:nvPr/>
        </p:nvSpPr>
        <p:spPr>
          <a:xfrm>
            <a:off x="1056640" y="1258377"/>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3" name="TextBox 12"/>
          <p:cNvSpPr txBox="1"/>
          <p:nvPr/>
        </p:nvSpPr>
        <p:spPr>
          <a:xfrm>
            <a:off x="11205030" y="4164634"/>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2353840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5"/>
            <a:ext cx="11044014" cy="3572388"/>
          </a:xfrm>
        </p:spPr>
        <p:txBody>
          <a:bodyPr anchor="b"/>
          <a:lstStyle>
            <a:lvl1pPr>
              <a:defRPr sz="3413"/>
            </a:lvl1pPr>
          </a:lstStyle>
          <a:p>
            <a:r>
              <a:rPr lang="en-US"/>
              <a:t>Click to edit Master title style</a:t>
            </a:r>
          </a:p>
        </p:txBody>
      </p:sp>
      <p:sp>
        <p:nvSpPr>
          <p:cNvPr id="4" name="Text Placeholder 3"/>
          <p:cNvSpPr>
            <a:spLocks noGrp="1"/>
          </p:cNvSpPr>
          <p:nvPr>
            <p:ph type="body" sz="half" idx="2"/>
          </p:nvPr>
        </p:nvSpPr>
        <p:spPr>
          <a:xfrm>
            <a:off x="974703" y="6614124"/>
            <a:ext cx="11042346"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D0D1454D-21C2-45C7-9AF4-656402A9E3BA}"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9259299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5" y="866986"/>
            <a:ext cx="11044013"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4345222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26" y="2585905"/>
            <a:ext cx="3562637" cy="2628055"/>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87" y="2585905"/>
            <a:ext cx="3562637" cy="2628055"/>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5121" y="2585905"/>
            <a:ext cx="3562637" cy="2628055"/>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0" name="Picture Placeholder 2"/>
          <p:cNvSpPr>
            <a:spLocks noGrp="1" noChangeAspect="1"/>
          </p:cNvSpPr>
          <p:nvPr>
            <p:ph type="pic" idx="15"/>
          </p:nvPr>
        </p:nvSpPr>
        <p:spPr>
          <a:xfrm>
            <a:off x="1085975"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714" y="6372080"/>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530" y="6372078"/>
            <a:ext cx="3521050" cy="1864296"/>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13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26" name="Picture Placeholder 2"/>
          <p:cNvSpPr>
            <a:spLocks noGrp="1" noChangeAspect="1"/>
          </p:cNvSpPr>
          <p:nvPr>
            <p:ph type="pic" idx="22"/>
          </p:nvPr>
        </p:nvSpPr>
        <p:spPr>
          <a:xfrm>
            <a:off x="8614078"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497677" y="6372075"/>
            <a:ext cx="3521050" cy="1864299"/>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3" name="Date Placeholder 2"/>
          <p:cNvSpPr>
            <a:spLocks noGrp="1"/>
          </p:cNvSpPr>
          <p:nvPr>
            <p:ph type="dt" sz="half" idx="10"/>
          </p:nvPr>
        </p:nvSpPr>
        <p:spPr/>
        <p:txBody>
          <a:bodyPr/>
          <a:lstStyle/>
          <a:p>
            <a:fld id="{D0D1454D-21C2-45C7-9AF4-656402A9E3BA}"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2826083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1691503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0" y="866986"/>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6"/>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D1454D-21C2-45C7-9AF4-656402A9E3BA}"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EC98F1-9221-437E-A507-1401E01B5E5D}" type="slidenum">
              <a:rPr lang="en-US" smtClean="0"/>
              <a:t>‹#›</a:t>
            </a:fld>
            <a:endParaRPr lang="en-US"/>
          </a:p>
        </p:txBody>
      </p:sp>
    </p:spTree>
    <p:extLst>
      <p:ext uri="{BB962C8B-B14F-4D97-AF65-F5344CB8AC3E}">
        <p14:creationId xmlns:p14="http://schemas.microsoft.com/office/powerpoint/2010/main" val="339610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10B54E55-F1A3-4015-9FD6-F1ACC7322262}"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8968995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9175182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B54E55-F1A3-4015-9FD6-F1ACC7322262}"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43011751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B54E55-F1A3-4015-9FD6-F1ACC7322262}"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16961370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B54E55-F1A3-4015-9FD6-F1ACC7322262}"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8019684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B54E55-F1A3-4015-9FD6-F1ACC7322262}"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35140306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B54E55-F1A3-4015-9FD6-F1ACC7322262}"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7278085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180359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10B54E55-F1A3-4015-9FD6-F1ACC7322262}"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112023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16561695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B54E55-F1A3-4015-9FD6-F1ACC7322262}"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75CF-73D1-4D0F-9728-351555B94615}" type="slidenum">
              <a:rPr lang="en-US" smtClean="0"/>
              <a:t>‹#›</a:t>
            </a:fld>
            <a:endParaRPr lang="en-US"/>
          </a:p>
        </p:txBody>
      </p:sp>
    </p:spTree>
    <p:extLst>
      <p:ext uri="{BB962C8B-B14F-4D97-AF65-F5344CB8AC3E}">
        <p14:creationId xmlns:p14="http://schemas.microsoft.com/office/powerpoint/2010/main" val="20679564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9/22/2022</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2" name="Title 1"/>
          <p:cNvSpPr>
            <a:spLocks noGrp="1"/>
          </p:cNvSpPr>
          <p:nvPr>
            <p:ph type="ctrTitle"/>
          </p:nvPr>
        </p:nvSpPr>
        <p:spPr>
          <a:xfrm>
            <a:off x="1129247" y="1215343"/>
            <a:ext cx="4872115" cy="5071872"/>
          </a:xfrm>
        </p:spPr>
        <p:txBody>
          <a:bodyPr anchor="b">
            <a:normAutofit/>
          </a:bodyPr>
          <a:lstStyle>
            <a:lvl1pPr algn="l">
              <a:lnSpc>
                <a:spcPct val="90000"/>
              </a:lnSpc>
              <a:defRPr sz="5760" spc="-53" baseline="0">
                <a:solidFill>
                  <a:schemeClr val="bg1"/>
                </a:solidFill>
              </a:defRPr>
            </a:lvl1pPr>
          </a:lstStyle>
          <a:p>
            <a:r>
              <a:rPr lang="en-US"/>
              <a:t>Click to edit Master title style</a:t>
            </a:r>
          </a:p>
        </p:txBody>
      </p:sp>
      <p:sp>
        <p:nvSpPr>
          <p:cNvPr id="3" name="Subtitle 2"/>
          <p:cNvSpPr>
            <a:spLocks noGrp="1"/>
          </p:cNvSpPr>
          <p:nvPr>
            <p:ph type="subTitle" idx="1" hasCustomPrompt="1"/>
          </p:nvPr>
        </p:nvSpPr>
        <p:spPr>
          <a:xfrm>
            <a:off x="1132203" y="6300220"/>
            <a:ext cx="4872115" cy="1625600"/>
          </a:xfrm>
        </p:spPr>
        <p:txBody>
          <a:bodyPr lIns="91440" rIns="91440">
            <a:normAutofit/>
          </a:bodyPr>
          <a:lstStyle>
            <a:lvl1pPr marL="0" indent="0" algn="l">
              <a:buNone/>
              <a:defRPr sz="1707" cap="all" spc="213" baseline="0">
                <a:solidFill>
                  <a:schemeClr val="bg1"/>
                </a:solidFill>
                <a:latin typeface="+mn-lt"/>
              </a:defRPr>
            </a:lvl1pPr>
            <a:lvl2pPr marL="487695" indent="0" algn="ctr">
              <a:buNone/>
              <a:defRPr sz="2560"/>
            </a:lvl2pPr>
            <a:lvl3pPr marL="975390" indent="0" algn="ctr">
              <a:buNone/>
              <a:defRPr sz="2560"/>
            </a:lvl3pPr>
            <a:lvl4pPr marL="1463086" indent="0" algn="ctr">
              <a:buNone/>
              <a:defRPr sz="2133"/>
            </a:lvl4pPr>
            <a:lvl5pPr marL="1950781" indent="0" algn="ctr">
              <a:buNone/>
              <a:defRPr sz="2133"/>
            </a:lvl5pPr>
            <a:lvl6pPr marL="2438476" indent="0" algn="ctr">
              <a:buNone/>
              <a:defRPr sz="2133"/>
            </a:lvl6pPr>
            <a:lvl7pPr marL="2926171" indent="0" algn="ctr">
              <a:buNone/>
              <a:defRPr sz="2133"/>
            </a:lvl7pPr>
            <a:lvl8pPr marL="3413867" indent="0" algn="ctr">
              <a:buNone/>
              <a:defRPr sz="2133"/>
            </a:lvl8pPr>
            <a:lvl9pPr marL="3901562" indent="0" algn="ctr">
              <a:buNone/>
              <a:defRPr sz="2133"/>
            </a:lvl9pPr>
          </a:lstStyle>
          <a:p>
            <a:r>
              <a:rPr lang="en-US"/>
              <a:t>Click to edit subtitle</a:t>
            </a:r>
          </a:p>
        </p:txBody>
      </p:sp>
      <p:sp>
        <p:nvSpPr>
          <p:cNvPr id="12" name="Freeform 11">
            <a:extLst>
              <a:ext uri="{FF2B5EF4-FFF2-40B4-BE49-F238E27FC236}">
                <a16:creationId xmlns:a16="http://schemas.microsoft.com/office/drawing/2014/main" id="{C28A7DB8-FEA5-5A4A-85DF-FA1ADFB3EFC5}"/>
              </a:ext>
            </a:extLst>
          </p:cNvPr>
          <p:cNvSpPr>
            <a:spLocks noGrp="1"/>
          </p:cNvSpPr>
          <p:nvPr>
            <p:ph type="pic" sz="quarter" idx="13"/>
          </p:nvPr>
        </p:nvSpPr>
        <p:spPr>
          <a:xfrm>
            <a:off x="5262637" y="-27673"/>
            <a:ext cx="7745959" cy="9781272"/>
          </a:xfrm>
          <a:custGeom>
            <a:avLst/>
            <a:gdLst>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3440072 w 8464509"/>
              <a:gd name="connsiteY6" fmla="*/ 6839148 h 6858000"/>
              <a:gd name="connsiteX7" fmla="*/ 0 w 8464509"/>
              <a:gd name="connsiteY7" fmla="*/ 685800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0 w 8464509"/>
              <a:gd name="connsiteY6" fmla="*/ 6858000 h 6858000"/>
              <a:gd name="connsiteX7" fmla="*/ 3426278 w 8464509"/>
              <a:gd name="connsiteY7" fmla="*/ 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426278 w 8464509"/>
              <a:gd name="connsiteY6" fmla="*/ 0 h 6858000"/>
              <a:gd name="connsiteX0" fmla="*/ 3993491 w 8464509"/>
              <a:gd name="connsiteY0" fmla="*/ 19455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993491 w 8464509"/>
              <a:gd name="connsiteY6" fmla="*/ 19455 h 6858000"/>
              <a:gd name="connsiteX0" fmla="*/ 3993491 w 8464509"/>
              <a:gd name="connsiteY0" fmla="*/ 19455 h 6858000"/>
              <a:gd name="connsiteX1" fmla="*/ 3440072 w 8464509"/>
              <a:gd name="connsiteY1" fmla="*/ 37000 h 6858000"/>
              <a:gd name="connsiteX2" fmla="*/ 8464509 w 8464509"/>
              <a:gd name="connsiteY2" fmla="*/ 0 h 6858000"/>
              <a:gd name="connsiteX3" fmla="*/ 8464509 w 8464509"/>
              <a:gd name="connsiteY3" fmla="*/ 6858000 h 6858000"/>
              <a:gd name="connsiteX4" fmla="*/ 0 w 8464509"/>
              <a:gd name="connsiteY4" fmla="*/ 6858000 h 6858000"/>
              <a:gd name="connsiteX5" fmla="*/ 3993491 w 8464509"/>
              <a:gd name="connsiteY5" fmla="*/ 19455 h 6858000"/>
              <a:gd name="connsiteX0" fmla="*/ 3993491 w 8464509"/>
              <a:gd name="connsiteY0" fmla="*/ 19455 h 6858000"/>
              <a:gd name="connsiteX1" fmla="*/ 8464509 w 8464509"/>
              <a:gd name="connsiteY1" fmla="*/ 0 h 6858000"/>
              <a:gd name="connsiteX2" fmla="*/ 8464509 w 8464509"/>
              <a:gd name="connsiteY2" fmla="*/ 6858000 h 6858000"/>
              <a:gd name="connsiteX3" fmla="*/ 0 w 8464509"/>
              <a:gd name="connsiteY3" fmla="*/ 6858000 h 6858000"/>
              <a:gd name="connsiteX4" fmla="*/ 3993491 w 8464509"/>
              <a:gd name="connsiteY4" fmla="*/ 19455 h 6858000"/>
              <a:gd name="connsiteX0" fmla="*/ 4061557 w 8464509"/>
              <a:gd name="connsiteY0" fmla="*/ 0 h 6858001"/>
              <a:gd name="connsiteX1" fmla="*/ 8464509 w 8464509"/>
              <a:gd name="connsiteY1" fmla="*/ 1 h 6858001"/>
              <a:gd name="connsiteX2" fmla="*/ 8464509 w 8464509"/>
              <a:gd name="connsiteY2" fmla="*/ 6858001 h 6858001"/>
              <a:gd name="connsiteX3" fmla="*/ 0 w 8464509"/>
              <a:gd name="connsiteY3" fmla="*/ 6858001 h 6858001"/>
              <a:gd name="connsiteX4" fmla="*/ 4061557 w 8464509"/>
              <a:gd name="connsiteY4" fmla="*/ 0 h 6858001"/>
              <a:gd name="connsiteX0" fmla="*/ 5059852 w 8464509"/>
              <a:gd name="connsiteY0" fmla="*/ 19454 h 6858000"/>
              <a:gd name="connsiteX1" fmla="*/ 8464509 w 8464509"/>
              <a:gd name="connsiteY1" fmla="*/ 0 h 6858000"/>
              <a:gd name="connsiteX2" fmla="*/ 8464509 w 8464509"/>
              <a:gd name="connsiteY2" fmla="*/ 6858000 h 6858000"/>
              <a:gd name="connsiteX3" fmla="*/ 0 w 8464509"/>
              <a:gd name="connsiteY3" fmla="*/ 6858000 h 6858000"/>
              <a:gd name="connsiteX4" fmla="*/ 5059852 w 8464509"/>
              <a:gd name="connsiteY4" fmla="*/ 19454 h 6858000"/>
              <a:gd name="connsiteX0" fmla="*/ 4061557 w 8464509"/>
              <a:gd name="connsiteY0" fmla="*/ 0 h 6877457"/>
              <a:gd name="connsiteX1" fmla="*/ 8464509 w 8464509"/>
              <a:gd name="connsiteY1" fmla="*/ 19457 h 6877457"/>
              <a:gd name="connsiteX2" fmla="*/ 8464509 w 8464509"/>
              <a:gd name="connsiteY2" fmla="*/ 6877457 h 6877457"/>
              <a:gd name="connsiteX3" fmla="*/ 0 w 8464509"/>
              <a:gd name="connsiteY3" fmla="*/ 6877457 h 6877457"/>
              <a:gd name="connsiteX4" fmla="*/ 4061557 w 8464509"/>
              <a:gd name="connsiteY4" fmla="*/ 0 h 6877457"/>
              <a:gd name="connsiteX0" fmla="*/ 4040810 w 8464509"/>
              <a:gd name="connsiteY0" fmla="*/ 0 h 6877457"/>
              <a:gd name="connsiteX1" fmla="*/ 8464509 w 8464509"/>
              <a:gd name="connsiteY1" fmla="*/ 19457 h 6877457"/>
              <a:gd name="connsiteX2" fmla="*/ 8464509 w 8464509"/>
              <a:gd name="connsiteY2" fmla="*/ 6877457 h 6877457"/>
              <a:gd name="connsiteX3" fmla="*/ 0 w 8464509"/>
              <a:gd name="connsiteY3" fmla="*/ 6877457 h 6877457"/>
              <a:gd name="connsiteX4" fmla="*/ 4040810 w 8464509"/>
              <a:gd name="connsiteY4" fmla="*/ 0 h 6877457"/>
              <a:gd name="connsiteX0" fmla="*/ 4040810 w 8464509"/>
              <a:gd name="connsiteY0" fmla="*/ 0 h 6877457"/>
              <a:gd name="connsiteX1" fmla="*/ 8464509 w 8464509"/>
              <a:gd name="connsiteY1" fmla="*/ 143986 h 6877457"/>
              <a:gd name="connsiteX2" fmla="*/ 8464509 w 8464509"/>
              <a:gd name="connsiteY2" fmla="*/ 6877457 h 6877457"/>
              <a:gd name="connsiteX3" fmla="*/ 0 w 8464509"/>
              <a:gd name="connsiteY3" fmla="*/ 6877457 h 6877457"/>
              <a:gd name="connsiteX4" fmla="*/ 4040810 w 8464509"/>
              <a:gd name="connsiteY4" fmla="*/ 0 h 6877457"/>
              <a:gd name="connsiteX0" fmla="*/ 4040810 w 8468658"/>
              <a:gd name="connsiteY0" fmla="*/ 0 h 6877457"/>
              <a:gd name="connsiteX1" fmla="*/ 8468658 w 8468658"/>
              <a:gd name="connsiteY1" fmla="*/ 12341 h 6877457"/>
              <a:gd name="connsiteX2" fmla="*/ 8464509 w 8468658"/>
              <a:gd name="connsiteY2" fmla="*/ 6877457 h 6877457"/>
              <a:gd name="connsiteX3" fmla="*/ 0 w 8468658"/>
              <a:gd name="connsiteY3" fmla="*/ 6877457 h 6877457"/>
              <a:gd name="connsiteX4" fmla="*/ 4040810 w 8468658"/>
              <a:gd name="connsiteY4" fmla="*/ 0 h 6877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8658" h="6877457">
                <a:moveTo>
                  <a:pt x="4040810" y="0"/>
                </a:moveTo>
                <a:lnTo>
                  <a:pt x="8468658" y="12341"/>
                </a:lnTo>
                <a:lnTo>
                  <a:pt x="8464509" y="6877457"/>
                </a:lnTo>
                <a:lnTo>
                  <a:pt x="0" y="6877457"/>
                </a:lnTo>
                <a:lnTo>
                  <a:pt x="4040810" y="0"/>
                </a:lnTo>
                <a:close/>
              </a:path>
            </a:pathLst>
          </a:custGeom>
          <a:solidFill>
            <a:schemeClr val="accent4"/>
          </a:solidFill>
        </p:spPr>
        <p:txBody>
          <a:bodyPr wrap="square">
            <a:noAutofit/>
          </a:bodyPr>
          <a:lstStyle/>
          <a:p>
            <a:r>
              <a:rPr lang="en-US"/>
              <a:t>Click icon to add picture</a:t>
            </a:r>
          </a:p>
        </p:txBody>
      </p:sp>
      <p:sp>
        <p:nvSpPr>
          <p:cNvPr id="14" name="Triangle 13">
            <a:extLst>
              <a:ext uri="{FF2B5EF4-FFF2-40B4-BE49-F238E27FC236}">
                <a16:creationId xmlns:a16="http://schemas.microsoft.com/office/drawing/2014/main" id="{6A021AF7-4044-A644-8DB8-495F263390D0}"/>
              </a:ext>
            </a:extLst>
          </p:cNvPr>
          <p:cNvSpPr/>
          <p:nvPr userDrawn="1"/>
        </p:nvSpPr>
        <p:spPr>
          <a:xfrm rot="10800000">
            <a:off x="5262636" y="380967"/>
            <a:ext cx="3233872" cy="4311829"/>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Triangle 14">
            <a:extLst>
              <a:ext uri="{FF2B5EF4-FFF2-40B4-BE49-F238E27FC236}">
                <a16:creationId xmlns:a16="http://schemas.microsoft.com/office/drawing/2014/main" id="{D2DFDB14-A8D5-F944-A91C-960A5C2F22AF}"/>
              </a:ext>
            </a:extLst>
          </p:cNvPr>
          <p:cNvSpPr/>
          <p:nvPr userDrawn="1"/>
        </p:nvSpPr>
        <p:spPr>
          <a:xfrm>
            <a:off x="-23653" y="7960120"/>
            <a:ext cx="1345109" cy="1793479"/>
          </a:xfrm>
          <a:prstGeom prst="triangle">
            <a:avLst/>
          </a:prstGeom>
          <a:pattFill prst="lgGrid">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6" name="Triangle 15">
            <a:extLst>
              <a:ext uri="{FF2B5EF4-FFF2-40B4-BE49-F238E27FC236}">
                <a16:creationId xmlns:a16="http://schemas.microsoft.com/office/drawing/2014/main" id="{B7735FBC-8FBF-9947-B380-14D44D2206B1}"/>
              </a:ext>
            </a:extLst>
          </p:cNvPr>
          <p:cNvSpPr/>
          <p:nvPr userDrawn="1"/>
        </p:nvSpPr>
        <p:spPr>
          <a:xfrm rot="10800000">
            <a:off x="196590" y="336638"/>
            <a:ext cx="553959" cy="738613"/>
          </a:xfrm>
          <a:prstGeom prst="triangle">
            <a:avLst/>
          </a:prstGeom>
          <a:pattFill prst="dkVert">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Triangle 16">
            <a:extLst>
              <a:ext uri="{FF2B5EF4-FFF2-40B4-BE49-F238E27FC236}">
                <a16:creationId xmlns:a16="http://schemas.microsoft.com/office/drawing/2014/main" id="{17B7C303-8734-B141-AF0D-2945DA349FBD}"/>
              </a:ext>
            </a:extLst>
          </p:cNvPr>
          <p:cNvSpPr/>
          <p:nvPr userDrawn="1"/>
        </p:nvSpPr>
        <p:spPr>
          <a:xfrm>
            <a:off x="4708677" y="8242327"/>
            <a:ext cx="553959" cy="738613"/>
          </a:xfrm>
          <a:prstGeom prst="triangle">
            <a:avLst/>
          </a:prstGeom>
          <a:pattFill prst="wdUpDiag">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8" name="Triangle 17">
            <a:extLst>
              <a:ext uri="{FF2B5EF4-FFF2-40B4-BE49-F238E27FC236}">
                <a16:creationId xmlns:a16="http://schemas.microsoft.com/office/drawing/2014/main" id="{67914AE0-93F2-8346-B885-5734D2B694B2}"/>
              </a:ext>
            </a:extLst>
          </p:cNvPr>
          <p:cNvSpPr/>
          <p:nvPr userDrawn="1"/>
        </p:nvSpPr>
        <p:spPr>
          <a:xfrm rot="5400000">
            <a:off x="-167082" y="4411369"/>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2574381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Content Horizontal ">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FFCAC17-2511-3D4F-A318-B241447A2C02}"/>
              </a:ext>
            </a:extLst>
          </p:cNvPr>
          <p:cNvSpPr/>
          <p:nvPr userDrawn="1"/>
        </p:nvSpPr>
        <p:spPr>
          <a:xfrm>
            <a:off x="441414" y="4183628"/>
            <a:ext cx="12121973" cy="48819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Content Placeholder 2">
            <a:extLst>
              <a:ext uri="{FF2B5EF4-FFF2-40B4-BE49-F238E27FC236}">
                <a16:creationId xmlns:a16="http://schemas.microsoft.com/office/drawing/2014/main" id="{C13F5538-7999-A74B-BCB7-A96C8DBCCD06}"/>
              </a:ext>
            </a:extLst>
          </p:cNvPr>
          <p:cNvSpPr>
            <a:spLocks noGrp="1"/>
          </p:cNvSpPr>
          <p:nvPr>
            <p:ph idx="1"/>
          </p:nvPr>
        </p:nvSpPr>
        <p:spPr>
          <a:xfrm>
            <a:off x="994484" y="6087888"/>
            <a:ext cx="11149705" cy="2547301"/>
          </a:xfrm>
        </p:spPr>
        <p:txBody>
          <a:bodyPr/>
          <a:lstStyle>
            <a:lvl1pPr marL="365771" indent="-365771">
              <a:buClr>
                <a:schemeClr val="accent1"/>
              </a:buClr>
              <a:buFont typeface="Arial" panose="020B0604020202020204" pitchFamily="34" charset="0"/>
              <a:buChar char="•"/>
              <a:defRPr>
                <a:solidFill>
                  <a:schemeClr val="bg1"/>
                </a:solidFill>
              </a:defRPr>
            </a:lvl1pPr>
            <a:lvl2pPr marL="519395" indent="-304810">
              <a:buClr>
                <a:schemeClr val="accent1"/>
              </a:buClr>
              <a:buFont typeface="Arial" panose="020B0604020202020204" pitchFamily="34" charset="0"/>
              <a:buChar char="•"/>
              <a:defRPr>
                <a:solidFill>
                  <a:schemeClr val="bg1"/>
                </a:solidFill>
              </a:defRPr>
            </a:lvl2pPr>
            <a:lvl3pPr marL="714474" indent="-304810">
              <a:buClr>
                <a:schemeClr val="accent1"/>
              </a:buClr>
              <a:buFont typeface="Arial" panose="020B0604020202020204" pitchFamily="34" charset="0"/>
              <a:buChar char="•"/>
              <a:defRPr>
                <a:solidFill>
                  <a:schemeClr val="bg1"/>
                </a:solidFill>
              </a:defRPr>
            </a:lvl3pPr>
            <a:lvl4pPr marL="909552" indent="-304810">
              <a:buClr>
                <a:schemeClr val="accent1"/>
              </a:buClr>
              <a:buFont typeface="Arial" panose="020B0604020202020204" pitchFamily="34" charset="0"/>
              <a:buChar char="•"/>
              <a:defRPr>
                <a:solidFill>
                  <a:schemeClr val="bg1"/>
                </a:solidFill>
              </a:defRPr>
            </a:lvl4pPr>
            <a:lvl5pPr marL="1104630" indent="-304810">
              <a:buClr>
                <a:schemeClr val="accent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Date Placeholder 6">
            <a:extLst>
              <a:ext uri="{FF2B5EF4-FFF2-40B4-BE49-F238E27FC236}">
                <a16:creationId xmlns:a16="http://schemas.microsoft.com/office/drawing/2014/main" id="{DE5056B4-56A3-6E40-92E1-FA33B5C8F807}"/>
              </a:ext>
            </a:extLst>
          </p:cNvPr>
          <p:cNvSpPr>
            <a:spLocks noGrp="1"/>
          </p:cNvSpPr>
          <p:nvPr>
            <p:ph type="dt" sz="half" idx="10"/>
          </p:nvPr>
        </p:nvSpPr>
        <p:spPr>
          <a:xfrm>
            <a:off x="8766321" y="9168837"/>
            <a:ext cx="2757173" cy="519289"/>
          </a:xfrm>
        </p:spPr>
        <p:txBody>
          <a:bodyPr/>
          <a:lstStyle/>
          <a:p>
            <a:fld id="{4BE1D723-8F53-4F53-90B0-1982A396982E}" type="datetime1">
              <a:rPr lang="en-US" smtClean="0"/>
              <a:t>9/22/2022</a:t>
            </a:fld>
            <a:endParaRPr lang="en-US"/>
          </a:p>
        </p:txBody>
      </p:sp>
      <p:sp>
        <p:nvSpPr>
          <p:cNvPr id="17" name="Footer Placeholder 7">
            <a:extLst>
              <a:ext uri="{FF2B5EF4-FFF2-40B4-BE49-F238E27FC236}">
                <a16:creationId xmlns:a16="http://schemas.microsoft.com/office/drawing/2014/main" id="{A47DE6D7-793F-C846-8A00-3061847B66B0}"/>
              </a:ext>
            </a:extLst>
          </p:cNvPr>
          <p:cNvSpPr>
            <a:spLocks noGrp="1"/>
          </p:cNvSpPr>
          <p:nvPr>
            <p:ph type="ftr" sz="quarter" idx="11"/>
          </p:nvPr>
        </p:nvSpPr>
        <p:spPr>
          <a:xfrm>
            <a:off x="1170431" y="9168837"/>
            <a:ext cx="7272813" cy="519289"/>
          </a:xfrm>
        </p:spPr>
        <p:txBody>
          <a:bodyPr/>
          <a:lstStyle/>
          <a:p>
            <a:endParaRPr lang="en-US"/>
          </a:p>
        </p:txBody>
      </p:sp>
      <p:sp>
        <p:nvSpPr>
          <p:cNvPr id="18" name="Slide Number Placeholder 8">
            <a:extLst>
              <a:ext uri="{FF2B5EF4-FFF2-40B4-BE49-F238E27FC236}">
                <a16:creationId xmlns:a16="http://schemas.microsoft.com/office/drawing/2014/main" id="{B4C61174-2D39-E640-8A16-DCE655544212}"/>
              </a:ext>
            </a:extLst>
          </p:cNvPr>
          <p:cNvSpPr>
            <a:spLocks noGrp="1"/>
          </p:cNvSpPr>
          <p:nvPr>
            <p:ph type="sldNum" sz="quarter" idx="12"/>
          </p:nvPr>
        </p:nvSpPr>
        <p:spPr>
          <a:xfrm>
            <a:off x="11726487" y="9168837"/>
            <a:ext cx="832011" cy="519289"/>
          </a:xfrm>
        </p:spPr>
        <p:txBody>
          <a:bodyPr/>
          <a:lstStyle/>
          <a:p>
            <a:fld id="{3A98EE3D-8CD1-4C3F-BD1C-C98C9596463C}" type="slidenum">
              <a:rPr lang="en-US" smtClean="0"/>
              <a:t>‹#›</a:t>
            </a:fld>
            <a:endParaRPr lang="en-US"/>
          </a:p>
        </p:txBody>
      </p:sp>
      <p:sp>
        <p:nvSpPr>
          <p:cNvPr id="19" name="Title 9">
            <a:extLst>
              <a:ext uri="{FF2B5EF4-FFF2-40B4-BE49-F238E27FC236}">
                <a16:creationId xmlns:a16="http://schemas.microsoft.com/office/drawing/2014/main" id="{13596EE0-A679-3B49-BA9A-D5C79B0C8381}"/>
              </a:ext>
            </a:extLst>
          </p:cNvPr>
          <p:cNvSpPr>
            <a:spLocks noGrp="1"/>
          </p:cNvSpPr>
          <p:nvPr>
            <p:ph type="title"/>
          </p:nvPr>
        </p:nvSpPr>
        <p:spPr>
          <a:xfrm>
            <a:off x="994485" y="4470263"/>
            <a:ext cx="11149706" cy="1294922"/>
          </a:xfrm>
        </p:spPr>
        <p:txBody>
          <a:bodyPr anchor="ctr"/>
          <a:lstStyle>
            <a:lvl1pPr algn="l">
              <a:defRPr>
                <a:solidFill>
                  <a:schemeClr val="bg1"/>
                </a:solidFill>
              </a:defRPr>
            </a:lvl1pPr>
          </a:lstStyle>
          <a:p>
            <a:r>
              <a:rPr lang="en-US"/>
              <a:t>Click to edit Master title style</a:t>
            </a:r>
          </a:p>
        </p:txBody>
      </p:sp>
      <p:sp>
        <p:nvSpPr>
          <p:cNvPr id="20" name="Triangle 19">
            <a:extLst>
              <a:ext uri="{FF2B5EF4-FFF2-40B4-BE49-F238E27FC236}">
                <a16:creationId xmlns:a16="http://schemas.microsoft.com/office/drawing/2014/main" id="{3E931B03-E301-6D48-8377-B08DA6C95F0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1" name="Triangle 20">
            <a:extLst>
              <a:ext uri="{FF2B5EF4-FFF2-40B4-BE49-F238E27FC236}">
                <a16:creationId xmlns:a16="http://schemas.microsoft.com/office/drawing/2014/main" id="{249401AC-F116-8B4C-A1A0-CF88B63E549B}"/>
              </a:ext>
            </a:extLst>
          </p:cNvPr>
          <p:cNvSpPr/>
          <p:nvPr userDrawn="1"/>
        </p:nvSpPr>
        <p:spPr>
          <a:xfrm rot="5400000">
            <a:off x="-167082" y="4836299"/>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4" name="Picture Placeholder 3">
            <a:extLst>
              <a:ext uri="{FF2B5EF4-FFF2-40B4-BE49-F238E27FC236}">
                <a16:creationId xmlns:a16="http://schemas.microsoft.com/office/drawing/2014/main" id="{8A3226FF-244B-B540-ABAC-5C0E3DE3103C}"/>
              </a:ext>
            </a:extLst>
          </p:cNvPr>
          <p:cNvSpPr>
            <a:spLocks noGrp="1"/>
          </p:cNvSpPr>
          <p:nvPr>
            <p:ph type="pic" sz="quarter" idx="13"/>
          </p:nvPr>
        </p:nvSpPr>
        <p:spPr>
          <a:xfrm>
            <a:off x="441412" y="688046"/>
            <a:ext cx="12123725" cy="3495617"/>
          </a:xfrm>
          <a:solidFill>
            <a:schemeClr val="accent1"/>
          </a:solidFill>
        </p:spPr>
        <p:txBody>
          <a:bodyPr/>
          <a:lstStyle/>
          <a:p>
            <a:r>
              <a:rPr lang="en-US"/>
              <a:t>Click icon to add picture</a:t>
            </a:r>
          </a:p>
        </p:txBody>
      </p:sp>
    </p:spTree>
    <p:extLst>
      <p:ext uri="{BB962C8B-B14F-4D97-AF65-F5344CB8AC3E}">
        <p14:creationId xmlns:p14="http://schemas.microsoft.com/office/powerpoint/2010/main" val="33070360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3" name="Content Placeholder 2"/>
          <p:cNvSpPr>
            <a:spLocks noGrp="1"/>
          </p:cNvSpPr>
          <p:nvPr>
            <p:ph idx="1"/>
          </p:nvPr>
        </p:nvSpPr>
        <p:spPr>
          <a:xfrm>
            <a:off x="994484" y="2888706"/>
            <a:ext cx="4836924" cy="5593813"/>
          </a:xfrm>
        </p:spPr>
        <p:txBody>
          <a:bodyPr/>
          <a:lstStyle>
            <a:lvl1pPr marL="365771" indent="-365771">
              <a:buClr>
                <a:schemeClr val="accent1"/>
              </a:buClr>
              <a:buFont typeface="Arial" panose="020B0604020202020204" pitchFamily="34" charset="0"/>
              <a:buChar char="•"/>
              <a:defRPr>
                <a:solidFill>
                  <a:schemeClr val="bg1"/>
                </a:solidFill>
              </a:defRPr>
            </a:lvl1pPr>
            <a:lvl2pPr marL="519395" indent="-304810">
              <a:buClr>
                <a:schemeClr val="accent1"/>
              </a:buClr>
              <a:buFont typeface="Arial" panose="020B0604020202020204" pitchFamily="34" charset="0"/>
              <a:buChar char="•"/>
              <a:defRPr>
                <a:solidFill>
                  <a:schemeClr val="bg1"/>
                </a:solidFill>
              </a:defRPr>
            </a:lvl2pPr>
            <a:lvl3pPr marL="714474" indent="-304810">
              <a:buClr>
                <a:schemeClr val="accent1"/>
              </a:buClr>
              <a:buFont typeface="Arial" panose="020B0604020202020204" pitchFamily="34" charset="0"/>
              <a:buChar char="•"/>
              <a:defRPr>
                <a:solidFill>
                  <a:schemeClr val="bg1"/>
                </a:solidFill>
              </a:defRPr>
            </a:lvl3pPr>
            <a:lvl4pPr marL="909552" indent="-304810">
              <a:buClr>
                <a:schemeClr val="accent1"/>
              </a:buClr>
              <a:buFont typeface="Arial" panose="020B0604020202020204" pitchFamily="34" charset="0"/>
              <a:buChar char="•"/>
              <a:defRPr>
                <a:solidFill>
                  <a:schemeClr val="bg1"/>
                </a:solidFill>
              </a:defRPr>
            </a:lvl4pPr>
            <a:lvl5pPr marL="1104630" indent="-304810">
              <a:buClr>
                <a:schemeClr val="accent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9/22/2022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a:xfrm>
            <a:off x="1170431" y="9168837"/>
            <a:ext cx="7272813" cy="519289"/>
          </a:xfrm>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0" name="Title 9">
            <a:extLst>
              <a:ext uri="{FF2B5EF4-FFF2-40B4-BE49-F238E27FC236}">
                <a16:creationId xmlns:a16="http://schemas.microsoft.com/office/drawing/2014/main" id="{E885CA99-382D-3E4B-9C4E-B250026EF32E}"/>
              </a:ext>
            </a:extLst>
          </p:cNvPr>
          <p:cNvSpPr>
            <a:spLocks noGrp="1"/>
          </p:cNvSpPr>
          <p:nvPr>
            <p:ph type="title"/>
          </p:nvPr>
        </p:nvSpPr>
        <p:spPr>
          <a:xfrm>
            <a:off x="994485" y="1271081"/>
            <a:ext cx="4836924" cy="1294922"/>
          </a:xfrm>
        </p:spPr>
        <p:txBody>
          <a:bodyPr anchor="ctr"/>
          <a:lstStyle>
            <a:lvl1pPr algn="l">
              <a:defRPr>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rgbClr val="C5AE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6"/>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Freeform 16">
            <a:extLst>
              <a:ext uri="{FF2B5EF4-FFF2-40B4-BE49-F238E27FC236}">
                <a16:creationId xmlns:a16="http://schemas.microsoft.com/office/drawing/2014/main" id="{F5D5DA7E-149B-BB4E-918D-C5FF23087FF1}"/>
              </a:ext>
            </a:extLst>
          </p:cNvPr>
          <p:cNvSpPr>
            <a:spLocks noGrp="1"/>
          </p:cNvSpPr>
          <p:nvPr>
            <p:ph type="pic" sz="quarter" idx="13"/>
          </p:nvPr>
        </p:nvSpPr>
        <p:spPr>
          <a:xfrm>
            <a:off x="3975991" y="0"/>
            <a:ext cx="9028810" cy="9753600"/>
          </a:xfrm>
          <a:custGeom>
            <a:avLst/>
            <a:gdLst>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3440072 w 8464509"/>
              <a:gd name="connsiteY6" fmla="*/ 6839148 h 6858000"/>
              <a:gd name="connsiteX7" fmla="*/ 0 w 8464509"/>
              <a:gd name="connsiteY7" fmla="*/ 685800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3440072 w 8464509"/>
              <a:gd name="connsiteY5" fmla="*/ 6858000 h 6858000"/>
              <a:gd name="connsiteX6" fmla="*/ 0 w 8464509"/>
              <a:gd name="connsiteY6" fmla="*/ 6858000 h 6858000"/>
              <a:gd name="connsiteX7" fmla="*/ 3426278 w 8464509"/>
              <a:gd name="connsiteY7" fmla="*/ 0 h 6858000"/>
              <a:gd name="connsiteX0" fmla="*/ 3426278 w 8464509"/>
              <a:gd name="connsiteY0" fmla="*/ 0 h 6858000"/>
              <a:gd name="connsiteX1" fmla="*/ 3440072 w 8464509"/>
              <a:gd name="connsiteY1" fmla="*/ 37000 h 6858000"/>
              <a:gd name="connsiteX2" fmla="*/ 3440072 w 8464509"/>
              <a:gd name="connsiteY2" fmla="*/ 0 h 6858000"/>
              <a:gd name="connsiteX3" fmla="*/ 8464509 w 8464509"/>
              <a:gd name="connsiteY3" fmla="*/ 0 h 6858000"/>
              <a:gd name="connsiteX4" fmla="*/ 8464509 w 8464509"/>
              <a:gd name="connsiteY4" fmla="*/ 6858000 h 6858000"/>
              <a:gd name="connsiteX5" fmla="*/ 0 w 8464509"/>
              <a:gd name="connsiteY5" fmla="*/ 6858000 h 6858000"/>
              <a:gd name="connsiteX6" fmla="*/ 3426278 w 846450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64509" h="6858000">
                <a:moveTo>
                  <a:pt x="3426278" y="0"/>
                </a:moveTo>
                <a:lnTo>
                  <a:pt x="3440072" y="37000"/>
                </a:lnTo>
                <a:lnTo>
                  <a:pt x="3440072" y="0"/>
                </a:lnTo>
                <a:lnTo>
                  <a:pt x="8464509" y="0"/>
                </a:lnTo>
                <a:lnTo>
                  <a:pt x="8464509" y="6858000"/>
                </a:lnTo>
                <a:lnTo>
                  <a:pt x="0" y="6858000"/>
                </a:lnTo>
                <a:lnTo>
                  <a:pt x="3426278" y="0"/>
                </a:lnTo>
                <a:close/>
              </a:path>
            </a:pathLst>
          </a:custGeom>
          <a:solidFill>
            <a:schemeClr val="accent4"/>
          </a:solidFill>
        </p:spPr>
        <p:txBody>
          <a:bodyPr wrap="square">
            <a:noAutofit/>
          </a:bodyPr>
          <a:lstStyle/>
          <a:p>
            <a:r>
              <a:rPr lang="en-US"/>
              <a:t>Click icon to add picture</a:t>
            </a:r>
          </a:p>
        </p:txBody>
      </p:sp>
      <p:sp>
        <p:nvSpPr>
          <p:cNvPr id="19" name="Triangle 18">
            <a:extLst>
              <a:ext uri="{FF2B5EF4-FFF2-40B4-BE49-F238E27FC236}">
                <a16:creationId xmlns:a16="http://schemas.microsoft.com/office/drawing/2014/main" id="{BEBB0DCE-DD71-FF40-B471-A617514321E6}"/>
              </a:ext>
            </a:extLst>
          </p:cNvPr>
          <p:cNvSpPr/>
          <p:nvPr userDrawn="1"/>
        </p:nvSpPr>
        <p:spPr>
          <a:xfrm rot="10800000">
            <a:off x="6260390" y="6444"/>
            <a:ext cx="972537" cy="1296715"/>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919773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Content_Blac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3" name="Content Placeholder 2"/>
          <p:cNvSpPr>
            <a:spLocks noGrp="1"/>
          </p:cNvSpPr>
          <p:nvPr>
            <p:ph idx="1"/>
          </p:nvPr>
        </p:nvSpPr>
        <p:spPr>
          <a:xfrm>
            <a:off x="994484" y="2888706"/>
            <a:ext cx="11149705" cy="5593813"/>
          </a:xfrm>
        </p:spPr>
        <p:txBody>
          <a:bodyPr/>
          <a:lstStyle>
            <a:lvl1pPr marL="365771" indent="-365771">
              <a:buClr>
                <a:schemeClr val="accent1"/>
              </a:buClr>
              <a:buFont typeface="Arial" panose="020B0604020202020204" pitchFamily="34" charset="0"/>
              <a:buChar char="•"/>
              <a:defRPr>
                <a:solidFill>
                  <a:schemeClr val="bg1"/>
                </a:solidFill>
              </a:defRPr>
            </a:lvl1pPr>
            <a:lvl2pPr marL="519395" indent="-304810">
              <a:buClr>
                <a:schemeClr val="accent1"/>
              </a:buClr>
              <a:buFont typeface="Arial" panose="020B0604020202020204" pitchFamily="34" charset="0"/>
              <a:buChar char="•"/>
              <a:defRPr>
                <a:solidFill>
                  <a:schemeClr val="bg1"/>
                </a:solidFill>
              </a:defRPr>
            </a:lvl2pPr>
            <a:lvl3pPr marL="714474" indent="-304810">
              <a:buClr>
                <a:schemeClr val="accent1"/>
              </a:buClr>
              <a:buFont typeface="Arial" panose="020B0604020202020204" pitchFamily="34" charset="0"/>
              <a:buChar char="•"/>
              <a:defRPr>
                <a:solidFill>
                  <a:schemeClr val="bg1"/>
                </a:solidFill>
              </a:defRPr>
            </a:lvl3pPr>
            <a:lvl4pPr marL="909552" indent="-304810">
              <a:buClr>
                <a:schemeClr val="accent1"/>
              </a:buClr>
              <a:buFont typeface="Arial" panose="020B0604020202020204" pitchFamily="34" charset="0"/>
              <a:buChar char="•"/>
              <a:defRPr>
                <a:solidFill>
                  <a:schemeClr val="bg1"/>
                </a:solidFill>
              </a:defRPr>
            </a:lvl4pPr>
            <a:lvl5pPr marL="1104630" indent="-304810">
              <a:buClr>
                <a:schemeClr val="accent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9/22/2022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0" name="Title 9">
            <a:extLst>
              <a:ext uri="{FF2B5EF4-FFF2-40B4-BE49-F238E27FC236}">
                <a16:creationId xmlns:a16="http://schemas.microsoft.com/office/drawing/2014/main" id="{E885CA99-382D-3E4B-9C4E-B250026EF32E}"/>
              </a:ext>
            </a:extLst>
          </p:cNvPr>
          <p:cNvSpPr>
            <a:spLocks noGrp="1"/>
          </p:cNvSpPr>
          <p:nvPr>
            <p:ph type="title"/>
          </p:nvPr>
        </p:nvSpPr>
        <p:spPr>
          <a:xfrm>
            <a:off x="994485" y="1271081"/>
            <a:ext cx="11149706" cy="1294922"/>
          </a:xfrm>
        </p:spPr>
        <p:txBody>
          <a:bodyPr anchor="ctr"/>
          <a:lstStyle>
            <a:lvl1pPr algn="l">
              <a:defRPr>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7"/>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1642256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Only Blac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9/22/2022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0" name="Title 9">
            <a:extLst>
              <a:ext uri="{FF2B5EF4-FFF2-40B4-BE49-F238E27FC236}">
                <a16:creationId xmlns:a16="http://schemas.microsoft.com/office/drawing/2014/main" id="{E885CA99-382D-3E4B-9C4E-B250026EF32E}"/>
              </a:ext>
            </a:extLst>
          </p:cNvPr>
          <p:cNvSpPr>
            <a:spLocks noGrp="1"/>
          </p:cNvSpPr>
          <p:nvPr>
            <p:ph type="title"/>
          </p:nvPr>
        </p:nvSpPr>
        <p:spPr>
          <a:xfrm>
            <a:off x="994485" y="1271081"/>
            <a:ext cx="11149706" cy="1294922"/>
          </a:xfrm>
        </p:spPr>
        <p:txBody>
          <a:bodyPr anchor="ctr"/>
          <a:lstStyle>
            <a:lvl1pPr algn="l">
              <a:defRPr>
                <a:solidFill>
                  <a:schemeClr val="bg1"/>
                </a:solidFill>
              </a:defRPr>
            </a:lvl1pPr>
          </a:lstStyle>
          <a:p>
            <a:r>
              <a:rPr lang="en-US"/>
              <a:t>Click to edit Master title style</a:t>
            </a:r>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7"/>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930601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_Whit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9/22/2022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6"/>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6" name="Content Placeholder 2">
            <a:extLst>
              <a:ext uri="{FF2B5EF4-FFF2-40B4-BE49-F238E27FC236}">
                <a16:creationId xmlns:a16="http://schemas.microsoft.com/office/drawing/2014/main" id="{913F7CD6-7F0D-1C4F-AE97-8E76514EED57}"/>
              </a:ext>
            </a:extLst>
          </p:cNvPr>
          <p:cNvSpPr>
            <a:spLocks noGrp="1"/>
          </p:cNvSpPr>
          <p:nvPr>
            <p:ph idx="1"/>
          </p:nvPr>
        </p:nvSpPr>
        <p:spPr>
          <a:xfrm>
            <a:off x="994484" y="2888706"/>
            <a:ext cx="11149705" cy="5593813"/>
          </a:xfrm>
        </p:spPr>
        <p:txBody>
          <a:bodyPr/>
          <a:lstStyle>
            <a:lvl1pPr marL="365771" indent="-365771">
              <a:buClr>
                <a:schemeClr val="accent1"/>
              </a:buClr>
              <a:buFont typeface="Arial" panose="020B0604020202020204" pitchFamily="34" charset="0"/>
              <a:buChar char="•"/>
              <a:defRPr>
                <a:solidFill>
                  <a:schemeClr val="tx1"/>
                </a:solidFill>
              </a:defRPr>
            </a:lvl1pPr>
            <a:lvl2pPr marL="519395" indent="-304810">
              <a:buClr>
                <a:schemeClr val="accent1"/>
              </a:buClr>
              <a:buFont typeface="Arial" panose="020B0604020202020204" pitchFamily="34" charset="0"/>
              <a:buChar char="•"/>
              <a:defRPr>
                <a:solidFill>
                  <a:schemeClr val="tx1"/>
                </a:solidFill>
              </a:defRPr>
            </a:lvl2pPr>
            <a:lvl3pPr marL="714474" indent="-304810">
              <a:buClr>
                <a:schemeClr val="accent1"/>
              </a:buClr>
              <a:buFont typeface="Arial" panose="020B0604020202020204" pitchFamily="34" charset="0"/>
              <a:buChar char="•"/>
              <a:defRPr>
                <a:solidFill>
                  <a:schemeClr val="tx1"/>
                </a:solidFill>
              </a:defRPr>
            </a:lvl3pPr>
            <a:lvl4pPr marL="909552" indent="-304810">
              <a:buClr>
                <a:schemeClr val="accent1"/>
              </a:buClr>
              <a:buFont typeface="Arial" panose="020B0604020202020204" pitchFamily="34" charset="0"/>
              <a:buChar char="•"/>
              <a:defRPr>
                <a:solidFill>
                  <a:schemeClr val="tx1"/>
                </a:solidFill>
              </a:defRPr>
            </a:lvl4pPr>
            <a:lvl5pPr marL="1104630" indent="-304810">
              <a:buClr>
                <a:schemeClr val="accent1"/>
              </a:buClr>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9">
            <a:extLst>
              <a:ext uri="{FF2B5EF4-FFF2-40B4-BE49-F238E27FC236}">
                <a16:creationId xmlns:a16="http://schemas.microsoft.com/office/drawing/2014/main" id="{FC3934F6-C727-0048-AD31-76E16E779680}"/>
              </a:ext>
            </a:extLst>
          </p:cNvPr>
          <p:cNvSpPr>
            <a:spLocks noGrp="1"/>
          </p:cNvSpPr>
          <p:nvPr>
            <p:ph type="title"/>
          </p:nvPr>
        </p:nvSpPr>
        <p:spPr>
          <a:xfrm>
            <a:off x="994485" y="1271081"/>
            <a:ext cx="11149706" cy="1294922"/>
          </a:xfrm>
        </p:spPr>
        <p:txBody>
          <a:bodyPr anchor="ct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58809308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_White">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7418687-D621-0443-9593-F546524940B3}"/>
              </a:ext>
            </a:extLst>
          </p:cNvPr>
          <p:cNvSpPr/>
          <p:nvPr userDrawn="1"/>
        </p:nvSpPr>
        <p:spPr>
          <a:xfrm>
            <a:off x="441414" y="688044"/>
            <a:ext cx="12121973" cy="837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9/22/2022</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1" name="Triangle 10">
            <a:extLst>
              <a:ext uri="{FF2B5EF4-FFF2-40B4-BE49-F238E27FC236}">
                <a16:creationId xmlns:a16="http://schemas.microsoft.com/office/drawing/2014/main" id="{6FFCA020-4282-7D4F-AD59-3DEA5E91ADAB}"/>
              </a:ext>
            </a:extLst>
          </p:cNvPr>
          <p:cNvSpPr/>
          <p:nvPr userDrawn="1"/>
        </p:nvSpPr>
        <p:spPr>
          <a:xfrm>
            <a:off x="11156373" y="7551212"/>
            <a:ext cx="1563662" cy="208488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2" name="Triangle 11">
            <a:extLst>
              <a:ext uri="{FF2B5EF4-FFF2-40B4-BE49-F238E27FC236}">
                <a16:creationId xmlns:a16="http://schemas.microsoft.com/office/drawing/2014/main" id="{653A8DFA-7BAB-7F45-AC35-E4D26BDBC78A}"/>
              </a:ext>
            </a:extLst>
          </p:cNvPr>
          <p:cNvSpPr/>
          <p:nvPr userDrawn="1"/>
        </p:nvSpPr>
        <p:spPr>
          <a:xfrm rot="5400000">
            <a:off x="-167082" y="1637116"/>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7" name="Title 9">
            <a:extLst>
              <a:ext uri="{FF2B5EF4-FFF2-40B4-BE49-F238E27FC236}">
                <a16:creationId xmlns:a16="http://schemas.microsoft.com/office/drawing/2014/main" id="{FC3934F6-C727-0048-AD31-76E16E779680}"/>
              </a:ext>
            </a:extLst>
          </p:cNvPr>
          <p:cNvSpPr>
            <a:spLocks noGrp="1"/>
          </p:cNvSpPr>
          <p:nvPr>
            <p:ph type="title"/>
          </p:nvPr>
        </p:nvSpPr>
        <p:spPr>
          <a:xfrm>
            <a:off x="994485" y="1271081"/>
            <a:ext cx="11149706" cy="1294922"/>
          </a:xfrm>
        </p:spPr>
        <p:txBody>
          <a:bodyPr anchor="ct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6660199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98B14A3-A5A4-2F4A-95D8-651E4818BB24}"/>
              </a:ext>
            </a:extLst>
          </p:cNvPr>
          <p:cNvSpPr/>
          <p:nvPr userDrawn="1"/>
        </p:nvSpPr>
        <p:spPr>
          <a:xfrm>
            <a:off x="441414" y="688044"/>
            <a:ext cx="12121973" cy="8377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6" name="Triangle 25">
            <a:extLst>
              <a:ext uri="{FF2B5EF4-FFF2-40B4-BE49-F238E27FC236}">
                <a16:creationId xmlns:a16="http://schemas.microsoft.com/office/drawing/2014/main" id="{FA21A50F-6662-5046-B75A-1261DC14ABFA}"/>
              </a:ext>
            </a:extLst>
          </p:cNvPr>
          <p:cNvSpPr/>
          <p:nvPr userDrawn="1"/>
        </p:nvSpPr>
        <p:spPr>
          <a:xfrm rot="5400000">
            <a:off x="-167082" y="1637116"/>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nvGrpSpPr>
          <p:cNvPr id="13" name="Group 12">
            <a:extLst>
              <a:ext uri="{FF2B5EF4-FFF2-40B4-BE49-F238E27FC236}">
                <a16:creationId xmlns:a16="http://schemas.microsoft.com/office/drawing/2014/main" id="{2FDC47F2-EE1F-4644-989A-72996AC94A96}"/>
              </a:ext>
            </a:extLst>
          </p:cNvPr>
          <p:cNvGrpSpPr/>
          <p:nvPr userDrawn="1"/>
        </p:nvGrpSpPr>
        <p:grpSpPr>
          <a:xfrm>
            <a:off x="428169" y="2820571"/>
            <a:ext cx="5468982" cy="1392387"/>
            <a:chOff x="417597" y="1992086"/>
            <a:chExt cx="5127171" cy="979022"/>
          </a:xfrm>
        </p:grpSpPr>
        <p:sp>
          <p:nvSpPr>
            <p:cNvPr id="14" name="Rectangle 13">
              <a:extLst>
                <a:ext uri="{FF2B5EF4-FFF2-40B4-BE49-F238E27FC236}">
                  <a16:creationId xmlns:a16="http://schemas.microsoft.com/office/drawing/2014/main" id="{386ED203-5311-5B45-870D-8D058E718B91}"/>
                </a:ext>
              </a:extLst>
            </p:cNvPr>
            <p:cNvSpPr/>
            <p:nvPr/>
          </p:nvSpPr>
          <p:spPr>
            <a:xfrm>
              <a:off x="417597" y="1992086"/>
              <a:ext cx="5127171" cy="7047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15" name="Triangle 14">
              <a:extLst>
                <a:ext uri="{FF2B5EF4-FFF2-40B4-BE49-F238E27FC236}">
                  <a16:creationId xmlns:a16="http://schemas.microsoft.com/office/drawing/2014/main" id="{DE2C0F56-426C-5F4D-AAFD-DF53CA60DB1F}"/>
                </a:ext>
              </a:extLst>
            </p:cNvPr>
            <p:cNvSpPr>
              <a:spLocks noChangeAspect="1"/>
            </p:cNvSpPr>
            <p:nvPr/>
          </p:nvSpPr>
          <p:spPr>
            <a:xfrm rot="10800000">
              <a:off x="2821824" y="2696788"/>
              <a:ext cx="318212" cy="2743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3" name="Text Placeholder 2"/>
          <p:cNvSpPr>
            <a:spLocks noGrp="1"/>
          </p:cNvSpPr>
          <p:nvPr>
            <p:ph type="body" idx="1"/>
          </p:nvPr>
        </p:nvSpPr>
        <p:spPr>
          <a:xfrm>
            <a:off x="688133" y="2822800"/>
            <a:ext cx="4949052" cy="1000014"/>
          </a:xfrm>
        </p:spPr>
        <p:txBody>
          <a:bodyPr lIns="91440" rIns="91440" anchor="ctr">
            <a:normAutofit/>
          </a:bodyPr>
          <a:lstStyle>
            <a:lvl1pPr marL="0" indent="0" algn="ctr">
              <a:buNone/>
              <a:defRPr sz="2133" b="0" cap="all" baseline="0">
                <a:solidFill>
                  <a:schemeClr val="bg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688133" y="4486910"/>
            <a:ext cx="4949052" cy="408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9/22/2022</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1170431" y="9168837"/>
            <a:ext cx="7272813" cy="519289"/>
          </a:xfrm>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19" name="Group 18">
            <a:extLst>
              <a:ext uri="{FF2B5EF4-FFF2-40B4-BE49-F238E27FC236}">
                <a16:creationId xmlns:a16="http://schemas.microsoft.com/office/drawing/2014/main" id="{0EC9B82D-42A0-2549-AF1A-BB955578D14E}"/>
              </a:ext>
            </a:extLst>
          </p:cNvPr>
          <p:cNvGrpSpPr/>
          <p:nvPr userDrawn="1"/>
        </p:nvGrpSpPr>
        <p:grpSpPr>
          <a:xfrm>
            <a:off x="7107920" y="2820571"/>
            <a:ext cx="5468982" cy="1392387"/>
            <a:chOff x="417597" y="1992086"/>
            <a:chExt cx="5127171" cy="979022"/>
          </a:xfrm>
        </p:grpSpPr>
        <p:sp>
          <p:nvSpPr>
            <p:cNvPr id="20" name="Rectangle 19">
              <a:extLst>
                <a:ext uri="{FF2B5EF4-FFF2-40B4-BE49-F238E27FC236}">
                  <a16:creationId xmlns:a16="http://schemas.microsoft.com/office/drawing/2014/main" id="{6F986011-7709-A448-BC93-37507571BAF8}"/>
                </a:ext>
              </a:extLst>
            </p:cNvPr>
            <p:cNvSpPr/>
            <p:nvPr/>
          </p:nvSpPr>
          <p:spPr>
            <a:xfrm>
              <a:off x="417597" y="1992086"/>
              <a:ext cx="5127171" cy="7047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60"/>
            </a:p>
          </p:txBody>
        </p:sp>
        <p:sp>
          <p:nvSpPr>
            <p:cNvPr id="21" name="Triangle 20">
              <a:extLst>
                <a:ext uri="{FF2B5EF4-FFF2-40B4-BE49-F238E27FC236}">
                  <a16:creationId xmlns:a16="http://schemas.microsoft.com/office/drawing/2014/main" id="{97EFE62B-D2C4-6147-8593-BDB17D7FB781}"/>
                </a:ext>
              </a:extLst>
            </p:cNvPr>
            <p:cNvSpPr>
              <a:spLocks noChangeAspect="1"/>
            </p:cNvSpPr>
            <p:nvPr/>
          </p:nvSpPr>
          <p:spPr>
            <a:xfrm rot="10800000">
              <a:off x="2822076" y="2696788"/>
              <a:ext cx="318212" cy="27432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22" name="Text Placeholder 2">
            <a:extLst>
              <a:ext uri="{FF2B5EF4-FFF2-40B4-BE49-F238E27FC236}">
                <a16:creationId xmlns:a16="http://schemas.microsoft.com/office/drawing/2014/main" id="{A343E295-0EB5-2B45-8B07-FB33A0D549D9}"/>
              </a:ext>
            </a:extLst>
          </p:cNvPr>
          <p:cNvSpPr>
            <a:spLocks noGrp="1"/>
          </p:cNvSpPr>
          <p:nvPr>
            <p:ph type="body" idx="13"/>
          </p:nvPr>
        </p:nvSpPr>
        <p:spPr>
          <a:xfrm>
            <a:off x="7367884" y="2822800"/>
            <a:ext cx="4949052" cy="1000014"/>
          </a:xfrm>
        </p:spPr>
        <p:txBody>
          <a:bodyPr lIns="91440" rIns="91440" anchor="ctr">
            <a:normAutofit/>
          </a:bodyPr>
          <a:lstStyle>
            <a:lvl1pPr marL="0" indent="0" algn="ctr">
              <a:buNone/>
              <a:defRPr sz="2133" b="0" cap="all" baseline="0">
                <a:solidFill>
                  <a:schemeClr val="bg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Content Placeholder 3">
            <a:extLst>
              <a:ext uri="{FF2B5EF4-FFF2-40B4-BE49-F238E27FC236}">
                <a16:creationId xmlns:a16="http://schemas.microsoft.com/office/drawing/2014/main" id="{86411A82-4B2C-2345-940D-003FAE95661B}"/>
              </a:ext>
            </a:extLst>
          </p:cNvPr>
          <p:cNvSpPr>
            <a:spLocks noGrp="1"/>
          </p:cNvSpPr>
          <p:nvPr>
            <p:ph sz="half" idx="14"/>
          </p:nvPr>
        </p:nvSpPr>
        <p:spPr>
          <a:xfrm>
            <a:off x="7367884" y="4486910"/>
            <a:ext cx="4949052" cy="408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E81638DF-1560-0147-9FCE-648610243627}"/>
              </a:ext>
            </a:extLst>
          </p:cNvPr>
          <p:cNvCxnSpPr/>
          <p:nvPr userDrawn="1"/>
        </p:nvCxnSpPr>
        <p:spPr>
          <a:xfrm>
            <a:off x="6502400" y="2923851"/>
            <a:ext cx="0" cy="5423306"/>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7" name="Title 9">
            <a:extLst>
              <a:ext uri="{FF2B5EF4-FFF2-40B4-BE49-F238E27FC236}">
                <a16:creationId xmlns:a16="http://schemas.microsoft.com/office/drawing/2014/main" id="{6500C466-2C7C-0F41-ADF8-F36158F8BCB7}"/>
              </a:ext>
            </a:extLst>
          </p:cNvPr>
          <p:cNvSpPr>
            <a:spLocks noGrp="1"/>
          </p:cNvSpPr>
          <p:nvPr>
            <p:ph type="title"/>
          </p:nvPr>
        </p:nvSpPr>
        <p:spPr>
          <a:xfrm>
            <a:off x="994486" y="1271081"/>
            <a:ext cx="10885945" cy="1294922"/>
          </a:xfrm>
        </p:spPr>
        <p:txBody>
          <a:bodyPr anchor="ct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14076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9/22/2022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4">
            <a:extLst>
              <a:ext uri="{FF2B5EF4-FFF2-40B4-BE49-F238E27FC236}">
                <a16:creationId xmlns:a16="http://schemas.microsoft.com/office/drawing/2014/main" id="{95E5791F-3F71-BF44-BA4E-0B7D386184DC}"/>
              </a:ext>
            </a:extLst>
          </p:cNvPr>
          <p:cNvSpPr/>
          <p:nvPr userDrawn="1"/>
        </p:nvSpPr>
        <p:spPr>
          <a:xfrm>
            <a:off x="0" y="665362"/>
            <a:ext cx="12511810" cy="83775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19AE2E01-52D8-994A-80AC-622260011952}"/>
              </a:ext>
            </a:extLst>
          </p:cNvPr>
          <p:cNvSpPr/>
          <p:nvPr userDrawn="1"/>
        </p:nvSpPr>
        <p:spPr>
          <a:xfrm>
            <a:off x="2043471" y="5239832"/>
            <a:ext cx="3319968" cy="4426624"/>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Triangle 7">
            <a:extLst>
              <a:ext uri="{FF2B5EF4-FFF2-40B4-BE49-F238E27FC236}">
                <a16:creationId xmlns:a16="http://schemas.microsoft.com/office/drawing/2014/main" id="{B8F16C36-FC88-9044-8303-4AAB2C148BA5}"/>
              </a:ext>
            </a:extLst>
          </p:cNvPr>
          <p:cNvSpPr/>
          <p:nvPr userDrawn="1"/>
        </p:nvSpPr>
        <p:spPr>
          <a:xfrm>
            <a:off x="4980209" y="743518"/>
            <a:ext cx="766460" cy="1021946"/>
          </a:xfrm>
          <a:prstGeom prst="triangle">
            <a:avLst/>
          </a:prstGeom>
          <a:pattFill prst="dkHorz">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5" name="Freeform 14">
            <a:extLst>
              <a:ext uri="{FF2B5EF4-FFF2-40B4-BE49-F238E27FC236}">
                <a16:creationId xmlns:a16="http://schemas.microsoft.com/office/drawing/2014/main" id="{7DA0D001-BFE9-164E-A088-53FE53ABF519}"/>
              </a:ext>
            </a:extLst>
          </p:cNvPr>
          <p:cNvSpPr>
            <a:spLocks noGrp="1"/>
          </p:cNvSpPr>
          <p:nvPr>
            <p:ph type="pic" sz="quarter" idx="13"/>
          </p:nvPr>
        </p:nvSpPr>
        <p:spPr>
          <a:xfrm>
            <a:off x="-1" y="1"/>
            <a:ext cx="5464937" cy="9762823"/>
          </a:xfrm>
          <a:custGeom>
            <a:avLst/>
            <a:gdLst>
              <a:gd name="connsiteX0" fmla="*/ 1602021 w 6096000"/>
              <a:gd name="connsiteY0" fmla="*/ 0 h 6858000"/>
              <a:gd name="connsiteX1" fmla="*/ 6096000 w 6096000"/>
              <a:gd name="connsiteY1" fmla="*/ 0 h 6858000"/>
              <a:gd name="connsiteX2" fmla="*/ 1612869 w 6096000"/>
              <a:gd name="connsiteY2" fmla="*/ 6841445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58000"/>
              <a:gd name="connsiteX1" fmla="*/ 6096000 w 6096000"/>
              <a:gd name="connsiteY1" fmla="*/ 0 h 6858000"/>
              <a:gd name="connsiteX2" fmla="*/ 2014112 w 6096000"/>
              <a:gd name="connsiteY2" fmla="*/ 6857657 h 6858000"/>
              <a:gd name="connsiteX3" fmla="*/ 1612869 w 6096000"/>
              <a:gd name="connsiteY3" fmla="*/ 6858000 h 6858000"/>
              <a:gd name="connsiteX4" fmla="*/ 0 w 6096000"/>
              <a:gd name="connsiteY4" fmla="*/ 6858000 h 6858000"/>
              <a:gd name="connsiteX5" fmla="*/ 0 w 6096000"/>
              <a:gd name="connsiteY5" fmla="*/ 0 h 6858000"/>
              <a:gd name="connsiteX6" fmla="*/ 1602021 w 6096000"/>
              <a:gd name="connsiteY6" fmla="*/ 0 h 6858000"/>
              <a:gd name="connsiteX0" fmla="*/ 1602021 w 6096000"/>
              <a:gd name="connsiteY0" fmla="*/ 0 h 6864485"/>
              <a:gd name="connsiteX1" fmla="*/ 6096000 w 6096000"/>
              <a:gd name="connsiteY1" fmla="*/ 0 h 6864485"/>
              <a:gd name="connsiteX2" fmla="*/ 2014112 w 6096000"/>
              <a:gd name="connsiteY2" fmla="*/ 6857657 h 6864485"/>
              <a:gd name="connsiteX3" fmla="*/ 2033403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 name="connsiteX0" fmla="*/ 1602021 w 6096000"/>
              <a:gd name="connsiteY0" fmla="*/ 0 h 6864485"/>
              <a:gd name="connsiteX1" fmla="*/ 6096000 w 6096000"/>
              <a:gd name="connsiteY1" fmla="*/ 0 h 6864485"/>
              <a:gd name="connsiteX2" fmla="*/ 2014112 w 6096000"/>
              <a:gd name="connsiteY2" fmla="*/ 6857657 h 6864485"/>
              <a:gd name="connsiteX3" fmla="*/ 2002538 w 6096000"/>
              <a:gd name="connsiteY3" fmla="*/ 6864485 h 6864485"/>
              <a:gd name="connsiteX4" fmla="*/ 0 w 6096000"/>
              <a:gd name="connsiteY4" fmla="*/ 6858000 h 6864485"/>
              <a:gd name="connsiteX5" fmla="*/ 0 w 6096000"/>
              <a:gd name="connsiteY5" fmla="*/ 0 h 6864485"/>
              <a:gd name="connsiteX6" fmla="*/ 1602021 w 6096000"/>
              <a:gd name="connsiteY6" fmla="*/ 0 h 686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64485">
                <a:moveTo>
                  <a:pt x="1602021" y="0"/>
                </a:moveTo>
                <a:lnTo>
                  <a:pt x="6096000" y="0"/>
                </a:lnTo>
                <a:lnTo>
                  <a:pt x="2014112" y="6857657"/>
                </a:lnTo>
                <a:lnTo>
                  <a:pt x="2002538" y="6864485"/>
                </a:lnTo>
                <a:lnTo>
                  <a:pt x="0" y="6858000"/>
                </a:lnTo>
                <a:lnTo>
                  <a:pt x="0" y="0"/>
                </a:lnTo>
                <a:lnTo>
                  <a:pt x="1602021" y="0"/>
                </a:lnTo>
                <a:close/>
              </a:path>
            </a:pathLst>
          </a:custGeom>
          <a:solidFill>
            <a:schemeClr val="accent1"/>
          </a:solidFill>
        </p:spPr>
        <p:txBody>
          <a:bodyPr wrap="square">
            <a:noAutofit/>
          </a:bodyPr>
          <a:lstStyle/>
          <a:p>
            <a:r>
              <a:rPr lang="en-US"/>
              <a:t>Click icon to add picture</a:t>
            </a:r>
          </a:p>
        </p:txBody>
      </p:sp>
      <p:sp>
        <p:nvSpPr>
          <p:cNvPr id="16" name="Title 1">
            <a:extLst>
              <a:ext uri="{FF2B5EF4-FFF2-40B4-BE49-F238E27FC236}">
                <a16:creationId xmlns:a16="http://schemas.microsoft.com/office/drawing/2014/main" id="{810C3D4C-012F-184D-B7D5-E89B7B9A726E}"/>
              </a:ext>
            </a:extLst>
          </p:cNvPr>
          <p:cNvSpPr>
            <a:spLocks noGrp="1"/>
          </p:cNvSpPr>
          <p:nvPr>
            <p:ph type="title" hasCustomPrompt="1"/>
          </p:nvPr>
        </p:nvSpPr>
        <p:spPr>
          <a:xfrm>
            <a:off x="4806838" y="3810502"/>
            <a:ext cx="3188117" cy="1984296"/>
          </a:xfrm>
        </p:spPr>
        <p:txBody>
          <a:bodyPr lIns="0" anchor="ctr">
            <a:normAutofit/>
          </a:bodyPr>
          <a:lstStyle>
            <a:lvl1pPr algn="ctr">
              <a:defRPr sz="3840">
                <a:solidFill>
                  <a:schemeClr val="bg1"/>
                </a:solidFill>
              </a:defRPr>
            </a:lvl1pPr>
          </a:lstStyle>
          <a:p>
            <a:r>
              <a:rPr lang="en-US"/>
              <a:t>TITLE GOES HERE</a:t>
            </a:r>
          </a:p>
        </p:txBody>
      </p:sp>
      <p:sp>
        <p:nvSpPr>
          <p:cNvPr id="17" name="Text Placeholder 11">
            <a:extLst>
              <a:ext uri="{FF2B5EF4-FFF2-40B4-BE49-F238E27FC236}">
                <a16:creationId xmlns:a16="http://schemas.microsoft.com/office/drawing/2014/main" id="{D16862ED-2F5E-FE49-AB49-49CEC0EA332A}"/>
              </a:ext>
            </a:extLst>
          </p:cNvPr>
          <p:cNvSpPr>
            <a:spLocks noGrp="1"/>
          </p:cNvSpPr>
          <p:nvPr>
            <p:ph type="body" sz="quarter" idx="14" hasCustomPrompt="1"/>
          </p:nvPr>
        </p:nvSpPr>
        <p:spPr>
          <a:xfrm>
            <a:off x="8766322" y="1128648"/>
            <a:ext cx="3524564" cy="7496304"/>
          </a:xfrm>
        </p:spPr>
        <p:txBody>
          <a:bodyPr lIns="0" anchor="ctr">
            <a:normAutofit/>
          </a:bodyPr>
          <a:lstStyle>
            <a:lvl1pPr marL="304810" indent="-304810">
              <a:lnSpc>
                <a:spcPct val="100000"/>
              </a:lnSpc>
              <a:spcBef>
                <a:spcPts val="0"/>
              </a:spcBef>
              <a:spcAft>
                <a:spcPts val="1600"/>
              </a:spcAft>
              <a:buClr>
                <a:schemeClr val="accent1"/>
              </a:buClr>
              <a:buFont typeface="Arial" panose="020B0604020202020204" pitchFamily="34" charset="0"/>
              <a:buChar char="•"/>
              <a:defRPr sz="1707" spc="0">
                <a:solidFill>
                  <a:schemeClr val="bg1"/>
                </a:solidFill>
              </a:defRPr>
            </a:lvl1pPr>
            <a:lvl2pPr>
              <a:lnSpc>
                <a:spcPct val="150000"/>
              </a:lnSpc>
              <a:defRPr sz="1280" spc="0">
                <a:solidFill>
                  <a:schemeClr val="tx2"/>
                </a:solidFill>
              </a:defRPr>
            </a:lvl2pPr>
            <a:lvl3pPr>
              <a:lnSpc>
                <a:spcPct val="150000"/>
              </a:lnSpc>
              <a:defRPr sz="1280" spc="0">
                <a:solidFill>
                  <a:schemeClr val="tx2"/>
                </a:solidFill>
              </a:defRPr>
            </a:lvl3pPr>
            <a:lvl4pPr>
              <a:lnSpc>
                <a:spcPct val="150000"/>
              </a:lnSpc>
              <a:defRPr sz="1280" spc="0">
                <a:solidFill>
                  <a:schemeClr val="tx2"/>
                </a:solidFill>
              </a:defRPr>
            </a:lvl4pPr>
            <a:lvl5pPr>
              <a:lnSpc>
                <a:spcPct val="150000"/>
              </a:lnSpc>
              <a:defRPr sz="1280" spc="0">
                <a:solidFill>
                  <a:schemeClr val="tx2"/>
                </a:solidFill>
              </a:defRPr>
            </a:lvl5pPr>
          </a:lstStyle>
          <a:p>
            <a:pPr lvl="0"/>
            <a:r>
              <a:rPr lang="en-US"/>
              <a:t>Text goes here</a:t>
            </a:r>
          </a:p>
        </p:txBody>
      </p:sp>
    </p:spTree>
    <p:extLst>
      <p:ext uri="{BB962C8B-B14F-4D97-AF65-F5344CB8AC3E}">
        <p14:creationId xmlns:p14="http://schemas.microsoft.com/office/powerpoint/2010/main" val="27164831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9/22/2022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4">
            <a:extLst>
              <a:ext uri="{FF2B5EF4-FFF2-40B4-BE49-F238E27FC236}">
                <a16:creationId xmlns:a16="http://schemas.microsoft.com/office/drawing/2014/main" id="{E872A5F6-5449-2840-B48F-2AA85FE272A3}"/>
              </a:ext>
            </a:extLst>
          </p:cNvPr>
          <p:cNvSpPr/>
          <p:nvPr userDrawn="1"/>
        </p:nvSpPr>
        <p:spPr>
          <a:xfrm>
            <a:off x="0" y="0"/>
            <a:ext cx="3736105" cy="9753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6" name="Triangle 5">
            <a:extLst>
              <a:ext uri="{FF2B5EF4-FFF2-40B4-BE49-F238E27FC236}">
                <a16:creationId xmlns:a16="http://schemas.microsoft.com/office/drawing/2014/main" id="{2B3A8339-6DA4-E549-AEA2-9512C53F064F}"/>
              </a:ext>
            </a:extLst>
          </p:cNvPr>
          <p:cNvSpPr/>
          <p:nvPr userDrawn="1"/>
        </p:nvSpPr>
        <p:spPr>
          <a:xfrm>
            <a:off x="3830907" y="7499476"/>
            <a:ext cx="1585777" cy="2114369"/>
          </a:xfrm>
          <a:prstGeom prst="triangle">
            <a:avLst/>
          </a:prstGeom>
          <a:pattFill prst="lg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752EA775-82B0-BA48-8CA2-7A09D72EC958}"/>
              </a:ext>
            </a:extLst>
          </p:cNvPr>
          <p:cNvSpPr/>
          <p:nvPr userDrawn="1"/>
        </p:nvSpPr>
        <p:spPr>
          <a:xfrm>
            <a:off x="81664" y="849854"/>
            <a:ext cx="600387" cy="800516"/>
          </a:xfrm>
          <a:prstGeom prst="triangle">
            <a:avLst/>
          </a:prstGeom>
          <a:pattFill prst="ltVert">
            <a:fgClr>
              <a:schemeClr val="accent1"/>
            </a:fgClr>
            <a:bgClr>
              <a:schemeClr val="tx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Triangle 7">
            <a:extLst>
              <a:ext uri="{FF2B5EF4-FFF2-40B4-BE49-F238E27FC236}">
                <a16:creationId xmlns:a16="http://schemas.microsoft.com/office/drawing/2014/main" id="{2C6B50B5-10C1-4A40-9531-4F8DC16892F8}"/>
              </a:ext>
            </a:extLst>
          </p:cNvPr>
          <p:cNvSpPr/>
          <p:nvPr userDrawn="1"/>
        </p:nvSpPr>
        <p:spPr>
          <a:xfrm>
            <a:off x="381856" y="5425168"/>
            <a:ext cx="3158195" cy="4210927"/>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6" name="Freeform 25">
            <a:extLst>
              <a:ext uri="{FF2B5EF4-FFF2-40B4-BE49-F238E27FC236}">
                <a16:creationId xmlns:a16="http://schemas.microsoft.com/office/drawing/2014/main" id="{CAF18EC0-3F9F-6449-A2B2-A792B70BEA6E}"/>
              </a:ext>
            </a:extLst>
          </p:cNvPr>
          <p:cNvSpPr>
            <a:spLocks noGrp="1"/>
          </p:cNvSpPr>
          <p:nvPr>
            <p:ph type="pic" sz="quarter" idx="13"/>
          </p:nvPr>
        </p:nvSpPr>
        <p:spPr>
          <a:xfrm flipH="1">
            <a:off x="474474" y="849854"/>
            <a:ext cx="6468176" cy="8624235"/>
          </a:xfrm>
          <a:custGeom>
            <a:avLst/>
            <a:gdLst>
              <a:gd name="connsiteX0" fmla="*/ 0 w 6063915"/>
              <a:gd name="connsiteY0" fmla="*/ 0 h 6063915"/>
              <a:gd name="connsiteX1" fmla="*/ 6063915 w 6063915"/>
              <a:gd name="connsiteY1" fmla="*/ 0 h 6063915"/>
              <a:gd name="connsiteX2" fmla="*/ 3031957 w 6063915"/>
              <a:gd name="connsiteY2" fmla="*/ 6063915 h 6063915"/>
            </a:gdLst>
            <a:ahLst/>
            <a:cxnLst>
              <a:cxn ang="0">
                <a:pos x="connsiteX0" y="connsiteY0"/>
              </a:cxn>
              <a:cxn ang="0">
                <a:pos x="connsiteX1" y="connsiteY1"/>
              </a:cxn>
              <a:cxn ang="0">
                <a:pos x="connsiteX2" y="connsiteY2"/>
              </a:cxn>
            </a:cxnLst>
            <a:rect l="l" t="t" r="r" b="b"/>
            <a:pathLst>
              <a:path w="6063915" h="6063915">
                <a:moveTo>
                  <a:pt x="0" y="0"/>
                </a:moveTo>
                <a:lnTo>
                  <a:pt x="6063915" y="0"/>
                </a:lnTo>
                <a:lnTo>
                  <a:pt x="3031957" y="6063915"/>
                </a:lnTo>
                <a:close/>
              </a:path>
            </a:pathLst>
          </a:custGeom>
          <a:solidFill>
            <a:schemeClr val="accent1"/>
          </a:solidFill>
        </p:spPr>
        <p:txBody>
          <a:bodyPr wrap="square">
            <a:noAutofit/>
          </a:bodyPr>
          <a:lstStyle/>
          <a:p>
            <a:r>
              <a:rPr lang="en-US"/>
              <a:t>Click icon to add picture</a:t>
            </a:r>
          </a:p>
        </p:txBody>
      </p:sp>
      <p:sp>
        <p:nvSpPr>
          <p:cNvPr id="28" name="Title 1">
            <a:extLst>
              <a:ext uri="{FF2B5EF4-FFF2-40B4-BE49-F238E27FC236}">
                <a16:creationId xmlns:a16="http://schemas.microsoft.com/office/drawing/2014/main" id="{68357860-E91C-1745-A5D1-921689BF47AE}"/>
              </a:ext>
            </a:extLst>
          </p:cNvPr>
          <p:cNvSpPr>
            <a:spLocks noGrp="1"/>
          </p:cNvSpPr>
          <p:nvPr>
            <p:ph type="title" hasCustomPrompt="1"/>
          </p:nvPr>
        </p:nvSpPr>
        <p:spPr>
          <a:xfrm>
            <a:off x="7335460" y="2183677"/>
            <a:ext cx="5168073" cy="2643366"/>
          </a:xfrm>
        </p:spPr>
        <p:txBody>
          <a:bodyPr anchor="b">
            <a:normAutofit/>
          </a:bodyPr>
          <a:lstStyle>
            <a:lvl1pPr algn="l">
              <a:defRPr sz="5120" i="0">
                <a:solidFill>
                  <a:schemeClr val="tx1">
                    <a:lumMod val="85000"/>
                    <a:lumOff val="15000"/>
                  </a:schemeClr>
                </a:solidFill>
                <a:latin typeface="+mj-lt"/>
              </a:defRPr>
            </a:lvl1pPr>
          </a:lstStyle>
          <a:p>
            <a:r>
              <a:rPr lang="en-US"/>
              <a:t>Title Goes Here</a:t>
            </a:r>
          </a:p>
        </p:txBody>
      </p:sp>
      <p:sp>
        <p:nvSpPr>
          <p:cNvPr id="29" name="Content Placeholder 2">
            <a:extLst>
              <a:ext uri="{FF2B5EF4-FFF2-40B4-BE49-F238E27FC236}">
                <a16:creationId xmlns:a16="http://schemas.microsoft.com/office/drawing/2014/main" id="{094A3FA1-7F3F-2D41-ABE1-512FA9FC4843}"/>
              </a:ext>
            </a:extLst>
          </p:cNvPr>
          <p:cNvSpPr>
            <a:spLocks noGrp="1"/>
          </p:cNvSpPr>
          <p:nvPr>
            <p:ph idx="1"/>
          </p:nvPr>
        </p:nvSpPr>
        <p:spPr>
          <a:xfrm>
            <a:off x="7335463" y="4838257"/>
            <a:ext cx="5168070" cy="2996757"/>
          </a:xfrm>
        </p:spPr>
        <p:txBody>
          <a:bodyPr/>
          <a:lstStyle>
            <a:lvl1pPr marL="195078" indent="-195078" algn="l">
              <a:buClr>
                <a:srgbClr val="C5AE76"/>
              </a:buClr>
              <a:buFont typeface="Arial" panose="020B0604020202020204" pitchFamily="34" charset="0"/>
              <a:buChar char="•"/>
              <a:defRPr>
                <a:latin typeface="+mj-lt"/>
              </a:defRPr>
            </a:lvl1pPr>
            <a:lvl2pPr marL="409664" indent="-195078" algn="l">
              <a:buClr>
                <a:srgbClr val="C5AE76"/>
              </a:buClr>
              <a:buFont typeface="Arial" panose="020B0604020202020204" pitchFamily="34" charset="0"/>
              <a:buChar char="•"/>
              <a:defRPr>
                <a:latin typeface="+mj-lt"/>
              </a:defRPr>
            </a:lvl2pPr>
            <a:lvl3pPr marL="604742" indent="-195078" algn="l">
              <a:buClr>
                <a:srgbClr val="C5AE76"/>
              </a:buClr>
              <a:buFont typeface="Arial" panose="020B0604020202020204" pitchFamily="34" charset="0"/>
              <a:buChar char="•"/>
              <a:defRPr>
                <a:latin typeface="+mj-lt"/>
              </a:defRPr>
            </a:lvl3pPr>
            <a:lvl4pPr marL="799820" indent="-195078" algn="l">
              <a:buClr>
                <a:srgbClr val="C5AE76"/>
              </a:buClr>
              <a:buFont typeface="Arial" panose="020B0604020202020204" pitchFamily="34" charset="0"/>
              <a:buChar char="•"/>
              <a:defRPr>
                <a:latin typeface="+mj-lt"/>
              </a:defRPr>
            </a:lvl4pPr>
            <a:lvl5pPr marL="994898" indent="-195078" algn="l">
              <a:buClr>
                <a:srgbClr val="C5AE76"/>
              </a:buClr>
              <a:buFont typeface="Arial" panose="020B0604020202020204" pitchFamily="34" charset="0"/>
              <a:buChar cha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96590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Narrow Title and Content with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9/22/2022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3">
            <a:extLst>
              <a:ext uri="{FF2B5EF4-FFF2-40B4-BE49-F238E27FC236}">
                <a16:creationId xmlns:a16="http://schemas.microsoft.com/office/drawing/2014/main" id="{B4D4881A-F72E-2D4F-BC41-5D2839D87000}"/>
              </a:ext>
            </a:extLst>
          </p:cNvPr>
          <p:cNvSpPr/>
          <p:nvPr userDrawn="1"/>
        </p:nvSpPr>
        <p:spPr>
          <a:xfrm>
            <a:off x="5330455" y="0"/>
            <a:ext cx="7674345" cy="9783844"/>
          </a:xfrm>
          <a:custGeom>
            <a:avLst/>
            <a:gdLst>
              <a:gd name="connsiteX0" fmla="*/ 0 w 5004391"/>
              <a:gd name="connsiteY0" fmla="*/ 0 h 6858000"/>
              <a:gd name="connsiteX1" fmla="*/ 5004391 w 5004391"/>
              <a:gd name="connsiteY1" fmla="*/ 0 h 6858000"/>
              <a:gd name="connsiteX2" fmla="*/ 5004391 w 5004391"/>
              <a:gd name="connsiteY2" fmla="*/ 6858000 h 6858000"/>
              <a:gd name="connsiteX3" fmla="*/ 0 w 5004391"/>
              <a:gd name="connsiteY3" fmla="*/ 6858000 h 6858000"/>
              <a:gd name="connsiteX4" fmla="*/ 0 w 5004391"/>
              <a:gd name="connsiteY4" fmla="*/ 0 h 6858000"/>
              <a:gd name="connsiteX0" fmla="*/ 1424763 w 5004391"/>
              <a:gd name="connsiteY0" fmla="*/ 0 h 6858000"/>
              <a:gd name="connsiteX1" fmla="*/ 5004391 w 5004391"/>
              <a:gd name="connsiteY1" fmla="*/ 0 h 6858000"/>
              <a:gd name="connsiteX2" fmla="*/ 5004391 w 5004391"/>
              <a:gd name="connsiteY2" fmla="*/ 6858000 h 6858000"/>
              <a:gd name="connsiteX3" fmla="*/ 0 w 5004391"/>
              <a:gd name="connsiteY3" fmla="*/ 6858000 h 6858000"/>
              <a:gd name="connsiteX4" fmla="*/ 1424763 w 5004391"/>
              <a:gd name="connsiteY4" fmla="*/ 0 h 6858000"/>
              <a:gd name="connsiteX0" fmla="*/ 1275907 w 5004391"/>
              <a:gd name="connsiteY0" fmla="*/ 21265 h 6858000"/>
              <a:gd name="connsiteX1" fmla="*/ 5004391 w 5004391"/>
              <a:gd name="connsiteY1" fmla="*/ 0 h 6858000"/>
              <a:gd name="connsiteX2" fmla="*/ 5004391 w 5004391"/>
              <a:gd name="connsiteY2" fmla="*/ 6858000 h 6858000"/>
              <a:gd name="connsiteX3" fmla="*/ 0 w 5004391"/>
              <a:gd name="connsiteY3" fmla="*/ 6858000 h 6858000"/>
              <a:gd name="connsiteX4" fmla="*/ 1275907 w 5004391"/>
              <a:gd name="connsiteY4" fmla="*/ 21265 h 6858000"/>
              <a:gd name="connsiteX0" fmla="*/ 3466214 w 7194698"/>
              <a:gd name="connsiteY0" fmla="*/ 21265 h 6879265"/>
              <a:gd name="connsiteX1" fmla="*/ 7194698 w 7194698"/>
              <a:gd name="connsiteY1" fmla="*/ 0 h 6879265"/>
              <a:gd name="connsiteX2" fmla="*/ 7194698 w 7194698"/>
              <a:gd name="connsiteY2" fmla="*/ 6858000 h 6879265"/>
              <a:gd name="connsiteX3" fmla="*/ 0 w 7194698"/>
              <a:gd name="connsiteY3" fmla="*/ 6879265 h 6879265"/>
              <a:gd name="connsiteX4" fmla="*/ 3466214 w 7194698"/>
              <a:gd name="connsiteY4" fmla="*/ 21265 h 6879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4698" h="6879265">
                <a:moveTo>
                  <a:pt x="3466214" y="21265"/>
                </a:moveTo>
                <a:lnTo>
                  <a:pt x="7194698" y="0"/>
                </a:lnTo>
                <a:lnTo>
                  <a:pt x="7194698" y="6858000"/>
                </a:lnTo>
                <a:lnTo>
                  <a:pt x="0" y="6879265"/>
                </a:lnTo>
                <a:lnTo>
                  <a:pt x="3466214" y="2126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6" name="Triangle 5">
            <a:extLst>
              <a:ext uri="{FF2B5EF4-FFF2-40B4-BE49-F238E27FC236}">
                <a16:creationId xmlns:a16="http://schemas.microsoft.com/office/drawing/2014/main" id="{214CA4B6-21BC-234A-9FAD-E362D7F194C4}"/>
              </a:ext>
            </a:extLst>
          </p:cNvPr>
          <p:cNvSpPr/>
          <p:nvPr userDrawn="1"/>
        </p:nvSpPr>
        <p:spPr>
          <a:xfrm>
            <a:off x="2742732" y="5425168"/>
            <a:ext cx="3158195" cy="4210927"/>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815F04B4-E3C0-0845-8DEC-98C63E21B466}"/>
              </a:ext>
            </a:extLst>
          </p:cNvPr>
          <p:cNvSpPr/>
          <p:nvPr userDrawn="1"/>
        </p:nvSpPr>
        <p:spPr>
          <a:xfrm rot="10800000">
            <a:off x="2429223" y="5425168"/>
            <a:ext cx="1451699" cy="1935599"/>
          </a:xfrm>
          <a:prstGeom prst="triangle">
            <a:avLst/>
          </a:prstGeom>
          <a:pattFill prst="dkHorz">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Freeform 7">
            <a:extLst>
              <a:ext uri="{FF2B5EF4-FFF2-40B4-BE49-F238E27FC236}">
                <a16:creationId xmlns:a16="http://schemas.microsoft.com/office/drawing/2014/main" id="{6850A90A-EBB3-314C-9D98-A4220E2739EA}"/>
              </a:ext>
            </a:extLst>
          </p:cNvPr>
          <p:cNvSpPr>
            <a:spLocks noGrp="1"/>
          </p:cNvSpPr>
          <p:nvPr>
            <p:ph type="pic" sz="quarter" idx="13"/>
          </p:nvPr>
        </p:nvSpPr>
        <p:spPr>
          <a:xfrm flipH="1">
            <a:off x="2740566" y="470631"/>
            <a:ext cx="6631936" cy="8842581"/>
          </a:xfrm>
          <a:custGeom>
            <a:avLst/>
            <a:gdLst>
              <a:gd name="connsiteX0" fmla="*/ 0 w 6063915"/>
              <a:gd name="connsiteY0" fmla="*/ 0 h 6063915"/>
              <a:gd name="connsiteX1" fmla="*/ 6063915 w 6063915"/>
              <a:gd name="connsiteY1" fmla="*/ 0 h 6063915"/>
              <a:gd name="connsiteX2" fmla="*/ 3031957 w 6063915"/>
              <a:gd name="connsiteY2" fmla="*/ 6063915 h 6063915"/>
            </a:gdLst>
            <a:ahLst/>
            <a:cxnLst>
              <a:cxn ang="0">
                <a:pos x="connsiteX0" y="connsiteY0"/>
              </a:cxn>
              <a:cxn ang="0">
                <a:pos x="connsiteX1" y="connsiteY1"/>
              </a:cxn>
              <a:cxn ang="0">
                <a:pos x="connsiteX2" y="connsiteY2"/>
              </a:cxn>
            </a:cxnLst>
            <a:rect l="l" t="t" r="r" b="b"/>
            <a:pathLst>
              <a:path w="6063915" h="6063915">
                <a:moveTo>
                  <a:pt x="0" y="0"/>
                </a:moveTo>
                <a:lnTo>
                  <a:pt x="6063915" y="0"/>
                </a:lnTo>
                <a:lnTo>
                  <a:pt x="3031957" y="6063915"/>
                </a:lnTo>
                <a:close/>
              </a:path>
            </a:pathLst>
          </a:custGeom>
          <a:solidFill>
            <a:schemeClr val="accent1"/>
          </a:solidFill>
        </p:spPr>
        <p:txBody>
          <a:bodyPr wrap="square">
            <a:noAutofit/>
          </a:bodyPr>
          <a:lstStyle/>
          <a:p>
            <a:r>
              <a:rPr lang="en-US"/>
              <a:t>Click icon to add picture</a:t>
            </a:r>
          </a:p>
        </p:txBody>
      </p:sp>
      <p:sp>
        <p:nvSpPr>
          <p:cNvPr id="9" name="Title 1">
            <a:extLst>
              <a:ext uri="{FF2B5EF4-FFF2-40B4-BE49-F238E27FC236}">
                <a16:creationId xmlns:a16="http://schemas.microsoft.com/office/drawing/2014/main" id="{D3001923-8460-C64B-A54B-3221B8A6B8C3}"/>
              </a:ext>
            </a:extLst>
          </p:cNvPr>
          <p:cNvSpPr>
            <a:spLocks noGrp="1"/>
          </p:cNvSpPr>
          <p:nvPr>
            <p:ph type="title" hasCustomPrompt="1"/>
          </p:nvPr>
        </p:nvSpPr>
        <p:spPr>
          <a:xfrm>
            <a:off x="8488648" y="2784553"/>
            <a:ext cx="4069850" cy="2643366"/>
          </a:xfrm>
        </p:spPr>
        <p:txBody>
          <a:bodyPr anchor="b">
            <a:normAutofit/>
          </a:bodyPr>
          <a:lstStyle>
            <a:lvl1pPr algn="ctr">
              <a:defRPr sz="5120" i="0">
                <a:solidFill>
                  <a:schemeClr val="bg1"/>
                </a:solidFill>
                <a:latin typeface="+mj-lt"/>
              </a:defRPr>
            </a:lvl1pPr>
          </a:lstStyle>
          <a:p>
            <a:r>
              <a:rPr lang="en-US"/>
              <a:t>Title Goes Here</a:t>
            </a:r>
          </a:p>
        </p:txBody>
      </p:sp>
      <p:sp>
        <p:nvSpPr>
          <p:cNvPr id="10" name="Content Placeholder 2">
            <a:extLst>
              <a:ext uri="{FF2B5EF4-FFF2-40B4-BE49-F238E27FC236}">
                <a16:creationId xmlns:a16="http://schemas.microsoft.com/office/drawing/2014/main" id="{9E64A275-2629-244A-A66F-FC140850C6DA}"/>
              </a:ext>
            </a:extLst>
          </p:cNvPr>
          <p:cNvSpPr>
            <a:spLocks noGrp="1"/>
          </p:cNvSpPr>
          <p:nvPr>
            <p:ph idx="1"/>
          </p:nvPr>
        </p:nvSpPr>
        <p:spPr>
          <a:xfrm>
            <a:off x="8488651" y="5439133"/>
            <a:ext cx="4069847" cy="2996757"/>
          </a:xfrm>
        </p:spPr>
        <p:txBody>
          <a:bodyPr/>
          <a:lstStyle>
            <a:lvl1pPr marL="195078" indent="-195078" algn="ctr">
              <a:buClr>
                <a:srgbClr val="C5AE76"/>
              </a:buClr>
              <a:buFont typeface="Arial" panose="020B0604020202020204" pitchFamily="34" charset="0"/>
              <a:buChar char="•"/>
              <a:defRPr>
                <a:solidFill>
                  <a:schemeClr val="bg1"/>
                </a:solidFill>
                <a:latin typeface="+mj-lt"/>
              </a:defRPr>
            </a:lvl1pPr>
            <a:lvl2pPr marL="409664" indent="-195078" algn="ctr">
              <a:buClr>
                <a:srgbClr val="C5AE76"/>
              </a:buClr>
              <a:buFont typeface="Arial" panose="020B0604020202020204" pitchFamily="34" charset="0"/>
              <a:buChar char="•"/>
              <a:defRPr>
                <a:solidFill>
                  <a:schemeClr val="bg1"/>
                </a:solidFill>
                <a:latin typeface="+mj-lt"/>
              </a:defRPr>
            </a:lvl2pPr>
            <a:lvl3pPr marL="604742" indent="-195078" algn="ctr">
              <a:buClr>
                <a:srgbClr val="C5AE76"/>
              </a:buClr>
              <a:buFont typeface="Arial" panose="020B0604020202020204" pitchFamily="34" charset="0"/>
              <a:buChar char="•"/>
              <a:defRPr>
                <a:solidFill>
                  <a:schemeClr val="bg1"/>
                </a:solidFill>
                <a:latin typeface="+mj-lt"/>
              </a:defRPr>
            </a:lvl3pPr>
            <a:lvl4pPr marL="799820" indent="-195078" algn="ctr">
              <a:buClr>
                <a:srgbClr val="C5AE76"/>
              </a:buClr>
              <a:buFont typeface="Arial" panose="020B0604020202020204" pitchFamily="34" charset="0"/>
              <a:buChar char="•"/>
              <a:defRPr>
                <a:solidFill>
                  <a:schemeClr val="bg1"/>
                </a:solidFill>
                <a:latin typeface="+mj-lt"/>
              </a:defRPr>
            </a:lvl4pPr>
            <a:lvl5pPr marL="994898" indent="-195078" algn="ctr">
              <a:buClr>
                <a:srgbClr val="C5AE76"/>
              </a:buClr>
              <a:buFont typeface="Arial" panose="020B0604020202020204" pitchFamily="34" charset="0"/>
              <a:buChar cha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riangle 11">
            <a:extLst>
              <a:ext uri="{FF2B5EF4-FFF2-40B4-BE49-F238E27FC236}">
                <a16:creationId xmlns:a16="http://schemas.microsoft.com/office/drawing/2014/main" id="{520102B5-5695-C743-B30E-C92897B48D89}"/>
              </a:ext>
            </a:extLst>
          </p:cNvPr>
          <p:cNvSpPr/>
          <p:nvPr userDrawn="1"/>
        </p:nvSpPr>
        <p:spPr>
          <a:xfrm rot="16200000">
            <a:off x="12262432" y="4592152"/>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673314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with Narrow Content with Imag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9/22/2022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5" name="Rectangle 4">
            <a:extLst>
              <a:ext uri="{FF2B5EF4-FFF2-40B4-BE49-F238E27FC236}">
                <a16:creationId xmlns:a16="http://schemas.microsoft.com/office/drawing/2014/main" id="{BB0D84E6-6DEA-1D4E-92C3-A360785A027B}"/>
              </a:ext>
            </a:extLst>
          </p:cNvPr>
          <p:cNvSpPr/>
          <p:nvPr userDrawn="1"/>
        </p:nvSpPr>
        <p:spPr>
          <a:xfrm>
            <a:off x="0" y="2461624"/>
            <a:ext cx="8778240" cy="49464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6" name="Triangle 5">
            <a:extLst>
              <a:ext uri="{FF2B5EF4-FFF2-40B4-BE49-F238E27FC236}">
                <a16:creationId xmlns:a16="http://schemas.microsoft.com/office/drawing/2014/main" id="{C28500E9-800B-C94A-B6F9-F73D37B2D301}"/>
              </a:ext>
            </a:extLst>
          </p:cNvPr>
          <p:cNvSpPr/>
          <p:nvPr userDrawn="1"/>
        </p:nvSpPr>
        <p:spPr>
          <a:xfrm rot="10800000">
            <a:off x="9332364" y="0"/>
            <a:ext cx="3672434" cy="4426624"/>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1EAD70A4-7AF0-7E4D-ABBC-34DD61D7B01E}"/>
              </a:ext>
            </a:extLst>
          </p:cNvPr>
          <p:cNvSpPr/>
          <p:nvPr userDrawn="1"/>
        </p:nvSpPr>
        <p:spPr>
          <a:xfrm rot="10800000">
            <a:off x="3975697" y="7895768"/>
            <a:ext cx="1519666" cy="1857832"/>
          </a:xfrm>
          <a:prstGeom prst="triangle">
            <a:avLst/>
          </a:prstGeom>
          <a:pattFill prst="lgGrid">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Title 9">
            <a:extLst>
              <a:ext uri="{FF2B5EF4-FFF2-40B4-BE49-F238E27FC236}">
                <a16:creationId xmlns:a16="http://schemas.microsoft.com/office/drawing/2014/main" id="{14C43A8B-650C-3B4B-9F8C-592CE9F269FB}"/>
              </a:ext>
            </a:extLst>
          </p:cNvPr>
          <p:cNvSpPr>
            <a:spLocks noGrp="1"/>
          </p:cNvSpPr>
          <p:nvPr>
            <p:ph type="title"/>
          </p:nvPr>
        </p:nvSpPr>
        <p:spPr>
          <a:xfrm>
            <a:off x="926533" y="3504740"/>
            <a:ext cx="5575868" cy="1034951"/>
          </a:xfrm>
        </p:spPr>
        <p:txBody>
          <a:bodyPr anchor="t"/>
          <a:lstStyle>
            <a:lvl1pPr>
              <a:defRPr>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0345C704-9538-984E-8D14-D6AEC9A4C42E}"/>
              </a:ext>
            </a:extLst>
          </p:cNvPr>
          <p:cNvSpPr>
            <a:spLocks noGrp="1"/>
          </p:cNvSpPr>
          <p:nvPr>
            <p:ph type="body" idx="1" hasCustomPrompt="1"/>
          </p:nvPr>
        </p:nvSpPr>
        <p:spPr>
          <a:xfrm>
            <a:off x="926532" y="4644840"/>
            <a:ext cx="5575869" cy="2335838"/>
          </a:xfrm>
        </p:spPr>
        <p:txBody>
          <a:bodyPr lIns="91440" rIns="91440" anchor="t">
            <a:normAutofit/>
          </a:bodyPr>
          <a:lstStyle>
            <a:lvl1pPr marL="0" indent="0">
              <a:buNone/>
              <a:defRPr sz="2133" b="0" cap="none" baseline="0">
                <a:solidFill>
                  <a:schemeClr val="bg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Picture Placeholder 11">
            <a:extLst>
              <a:ext uri="{FF2B5EF4-FFF2-40B4-BE49-F238E27FC236}">
                <a16:creationId xmlns:a16="http://schemas.microsoft.com/office/drawing/2014/main" id="{647B5AD0-4AD4-9843-9C08-DEF894490A97}"/>
              </a:ext>
            </a:extLst>
          </p:cNvPr>
          <p:cNvSpPr>
            <a:spLocks noGrp="1"/>
          </p:cNvSpPr>
          <p:nvPr>
            <p:ph type="pic" sz="quarter" idx="13"/>
          </p:nvPr>
        </p:nvSpPr>
        <p:spPr>
          <a:xfrm flipH="1">
            <a:off x="4899480" y="0"/>
            <a:ext cx="8105318" cy="9753600"/>
          </a:xfrm>
          <a:prstGeom prst="triangle">
            <a:avLst/>
          </a:prstGeom>
          <a:solidFill>
            <a:schemeClr val="accent1"/>
          </a:solidFill>
        </p:spPr>
        <p:txBody>
          <a:bodyPr/>
          <a:lstStyle/>
          <a:p>
            <a:r>
              <a:rPr lang="en-US"/>
              <a:t>Click icon to add picture</a:t>
            </a:r>
          </a:p>
        </p:txBody>
      </p:sp>
      <p:sp>
        <p:nvSpPr>
          <p:cNvPr id="14" name="Triangle 13">
            <a:extLst>
              <a:ext uri="{FF2B5EF4-FFF2-40B4-BE49-F238E27FC236}">
                <a16:creationId xmlns:a16="http://schemas.microsoft.com/office/drawing/2014/main" id="{8795BE2D-99B1-FE49-84B1-C41E44A8AC0B}"/>
              </a:ext>
            </a:extLst>
          </p:cNvPr>
          <p:cNvSpPr/>
          <p:nvPr userDrawn="1"/>
        </p:nvSpPr>
        <p:spPr>
          <a:xfrm rot="5400000">
            <a:off x="-167082" y="3684257"/>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93"/>
          </a:p>
        </p:txBody>
      </p:sp>
    </p:spTree>
    <p:extLst>
      <p:ext uri="{BB962C8B-B14F-4D97-AF65-F5344CB8AC3E}">
        <p14:creationId xmlns:p14="http://schemas.microsoft.com/office/powerpoint/2010/main" val="33864908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Quote with Image and Author Nam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34F14FD9-9995-BE48-8C0E-B1454B9F231E}"/>
              </a:ext>
            </a:extLst>
          </p:cNvPr>
          <p:cNvSpPr>
            <a:spLocks noGrp="1"/>
          </p:cNvSpPr>
          <p:nvPr>
            <p:ph type="pic" sz="quarter" idx="13"/>
          </p:nvPr>
        </p:nvSpPr>
        <p:spPr>
          <a:xfrm>
            <a:off x="4881080" y="0"/>
            <a:ext cx="8105317" cy="9753600"/>
          </a:xfrm>
          <a:custGeom>
            <a:avLst/>
            <a:gdLst>
              <a:gd name="connsiteX0" fmla="*/ 0 w 7598735"/>
              <a:gd name="connsiteY0" fmla="*/ 0 h 6858000"/>
              <a:gd name="connsiteX1" fmla="*/ 7598735 w 7598735"/>
              <a:gd name="connsiteY1" fmla="*/ 0 h 6858000"/>
              <a:gd name="connsiteX2" fmla="*/ 7598735 w 7598735"/>
              <a:gd name="connsiteY2" fmla="*/ 6858000 h 6858000"/>
              <a:gd name="connsiteX3" fmla="*/ 0 w 7598735"/>
              <a:gd name="connsiteY3" fmla="*/ 6858000 h 6858000"/>
              <a:gd name="connsiteX4" fmla="*/ 0 w 7598735"/>
              <a:gd name="connsiteY4" fmla="*/ 6378840 h 6858000"/>
              <a:gd name="connsiteX5" fmla="*/ 140333 w 7598735"/>
              <a:gd name="connsiteY5" fmla="*/ 6379536 h 6858000"/>
              <a:gd name="connsiteX6" fmla="*/ 3074919 w 7598735"/>
              <a:gd name="connsiteY6" fmla="*/ 489098 h 6858000"/>
              <a:gd name="connsiteX7" fmla="*/ 0 w 7598735"/>
              <a:gd name="connsiteY7" fmla="*/ 4800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8735" h="6858000">
                <a:moveTo>
                  <a:pt x="0" y="0"/>
                </a:moveTo>
                <a:lnTo>
                  <a:pt x="7598735" y="0"/>
                </a:lnTo>
                <a:lnTo>
                  <a:pt x="7598735" y="6858000"/>
                </a:lnTo>
                <a:lnTo>
                  <a:pt x="0" y="6858000"/>
                </a:lnTo>
                <a:lnTo>
                  <a:pt x="0" y="6378840"/>
                </a:lnTo>
                <a:lnTo>
                  <a:pt x="140333" y="6379536"/>
                </a:lnTo>
                <a:lnTo>
                  <a:pt x="3074919" y="489098"/>
                </a:lnTo>
                <a:lnTo>
                  <a:pt x="0" y="480044"/>
                </a:lnTo>
                <a:close/>
              </a:path>
            </a:pathLst>
          </a:custGeom>
          <a:solidFill>
            <a:schemeClr val="accent1"/>
          </a:solidFill>
        </p:spPr>
        <p:txBody>
          <a:bodyPr wrap="square">
            <a:noAutofit/>
          </a:bodyPr>
          <a:lstStyle/>
          <a:p>
            <a:r>
              <a:rPr lang="en-US"/>
              <a:t>Click icon to add picture</a:t>
            </a:r>
          </a:p>
        </p:txBody>
      </p:sp>
      <p:sp>
        <p:nvSpPr>
          <p:cNvPr id="15" name="Freeform 14">
            <a:extLst>
              <a:ext uri="{FF2B5EF4-FFF2-40B4-BE49-F238E27FC236}">
                <a16:creationId xmlns:a16="http://schemas.microsoft.com/office/drawing/2014/main" id="{BFAE6FFB-F37C-7040-87B6-654B2F44CE7A}"/>
              </a:ext>
            </a:extLst>
          </p:cNvPr>
          <p:cNvSpPr/>
          <p:nvPr userDrawn="1"/>
        </p:nvSpPr>
        <p:spPr>
          <a:xfrm>
            <a:off x="441414" y="658861"/>
            <a:ext cx="7836933" cy="8407755"/>
          </a:xfrm>
          <a:custGeom>
            <a:avLst/>
            <a:gdLst>
              <a:gd name="connsiteX0" fmla="*/ 125507 w 7347125"/>
              <a:gd name="connsiteY0" fmla="*/ 0 h 5911703"/>
              <a:gd name="connsiteX1" fmla="*/ 7347125 w 7347125"/>
              <a:gd name="connsiteY1" fmla="*/ 21265 h 5911703"/>
              <a:gd name="connsiteX2" fmla="*/ 4412539 w 7347125"/>
              <a:gd name="connsiteY2" fmla="*/ 5911703 h 5911703"/>
              <a:gd name="connsiteX3" fmla="*/ 1007798 w 7347125"/>
              <a:gd name="connsiteY3" fmla="*/ 5894815 h 5911703"/>
              <a:gd name="connsiteX4" fmla="*/ 1007798 w 7347125"/>
              <a:gd name="connsiteY4" fmla="*/ 5901070 h 5911703"/>
              <a:gd name="connsiteX5" fmla="*/ 0 w 7347125"/>
              <a:gd name="connsiteY5" fmla="*/ 5901070 h 5911703"/>
              <a:gd name="connsiteX6" fmla="*/ 0 w 7347125"/>
              <a:gd name="connsiteY6" fmla="*/ 10632 h 5911703"/>
              <a:gd name="connsiteX7" fmla="*/ 125507 w 7347125"/>
              <a:gd name="connsiteY7" fmla="*/ 10632 h 591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7125" h="5911703">
                <a:moveTo>
                  <a:pt x="125507" y="0"/>
                </a:moveTo>
                <a:lnTo>
                  <a:pt x="7347125" y="21265"/>
                </a:lnTo>
                <a:lnTo>
                  <a:pt x="4412539" y="5911703"/>
                </a:lnTo>
                <a:lnTo>
                  <a:pt x="1007798" y="5894815"/>
                </a:lnTo>
                <a:lnTo>
                  <a:pt x="1007798" y="5901070"/>
                </a:lnTo>
                <a:lnTo>
                  <a:pt x="0" y="5901070"/>
                </a:lnTo>
                <a:lnTo>
                  <a:pt x="0" y="10632"/>
                </a:lnTo>
                <a:lnTo>
                  <a:pt x="125507" y="1063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9/22/2022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2" name="Title 1">
            <a:extLst>
              <a:ext uri="{FF2B5EF4-FFF2-40B4-BE49-F238E27FC236}">
                <a16:creationId xmlns:a16="http://schemas.microsoft.com/office/drawing/2014/main" id="{48AB73D1-1AA1-4E44-A7DA-8C00D8E109E3}"/>
              </a:ext>
            </a:extLst>
          </p:cNvPr>
          <p:cNvSpPr>
            <a:spLocks noGrp="1"/>
          </p:cNvSpPr>
          <p:nvPr>
            <p:ph type="title" hasCustomPrompt="1"/>
          </p:nvPr>
        </p:nvSpPr>
        <p:spPr>
          <a:xfrm>
            <a:off x="1004268" y="2288582"/>
            <a:ext cx="4536890" cy="5176437"/>
          </a:xfrm>
        </p:spPr>
        <p:txBody>
          <a:bodyPr anchor="t">
            <a:normAutofit/>
          </a:bodyPr>
          <a:lstStyle>
            <a:lvl1pPr algn="l">
              <a:defRPr sz="4053">
                <a:solidFill>
                  <a:schemeClr val="bg1"/>
                </a:solidFill>
              </a:defRPr>
            </a:lvl1pPr>
          </a:lstStyle>
          <a:p>
            <a:r>
              <a:rPr lang="en-US"/>
              <a:t>Quote Goes Here</a:t>
            </a:r>
          </a:p>
        </p:txBody>
      </p:sp>
      <p:sp>
        <p:nvSpPr>
          <p:cNvPr id="13" name="Triangle 12">
            <a:extLst>
              <a:ext uri="{FF2B5EF4-FFF2-40B4-BE49-F238E27FC236}">
                <a16:creationId xmlns:a16="http://schemas.microsoft.com/office/drawing/2014/main" id="{611FC0D0-E6E4-7645-B0C7-97FB2012039D}"/>
              </a:ext>
            </a:extLst>
          </p:cNvPr>
          <p:cNvSpPr/>
          <p:nvPr userDrawn="1"/>
        </p:nvSpPr>
        <p:spPr>
          <a:xfrm rot="5400000">
            <a:off x="-167082" y="2468099"/>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33373982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Only Lef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13" name="Group 12">
            <a:extLst>
              <a:ext uri="{FF2B5EF4-FFF2-40B4-BE49-F238E27FC236}">
                <a16:creationId xmlns:a16="http://schemas.microsoft.com/office/drawing/2014/main" id="{C3F11B56-403C-AA43-BA54-5CD9A60BDDC5}"/>
              </a:ext>
            </a:extLst>
          </p:cNvPr>
          <p:cNvGrpSpPr/>
          <p:nvPr userDrawn="1"/>
        </p:nvGrpSpPr>
        <p:grpSpPr>
          <a:xfrm>
            <a:off x="1" y="-6190"/>
            <a:ext cx="7343670" cy="9759791"/>
            <a:chOff x="0" y="-4353"/>
            <a:chExt cx="6884691" cy="6862353"/>
          </a:xfrm>
        </p:grpSpPr>
        <p:sp>
          <p:nvSpPr>
            <p:cNvPr id="5" name="Freeform 4">
              <a:extLst>
                <a:ext uri="{FF2B5EF4-FFF2-40B4-BE49-F238E27FC236}">
                  <a16:creationId xmlns:a16="http://schemas.microsoft.com/office/drawing/2014/main" id="{D8BAD61D-F455-9240-A0C6-DE4F40E47C29}"/>
                </a:ext>
              </a:extLst>
            </p:cNvPr>
            <p:cNvSpPr/>
            <p:nvPr userDrawn="1"/>
          </p:nvSpPr>
          <p:spPr>
            <a:xfrm>
              <a:off x="0" y="-4353"/>
              <a:ext cx="6884691" cy="6862353"/>
            </a:xfrm>
            <a:custGeom>
              <a:avLst/>
              <a:gdLst>
                <a:gd name="connsiteX0" fmla="*/ 0 w 6838726"/>
                <a:gd name="connsiteY0" fmla="*/ 0 h 6853468"/>
                <a:gd name="connsiteX1" fmla="*/ 6838726 w 6838726"/>
                <a:gd name="connsiteY1" fmla="*/ 20138 h 6853468"/>
                <a:gd name="connsiteX2" fmla="*/ 3434396 w 6838726"/>
                <a:gd name="connsiteY2" fmla="*/ 6853468 h 6853468"/>
                <a:gd name="connsiteX3" fmla="*/ 0 w 6838726"/>
                <a:gd name="connsiteY3" fmla="*/ 6836433 h 6853468"/>
                <a:gd name="connsiteX4" fmla="*/ 0 w 6838726"/>
                <a:gd name="connsiteY4" fmla="*/ 0 h 6853468"/>
                <a:gd name="connsiteX0" fmla="*/ 15156 w 6853882"/>
                <a:gd name="connsiteY0" fmla="*/ 0 h 6861693"/>
                <a:gd name="connsiteX1" fmla="*/ 6853882 w 6853882"/>
                <a:gd name="connsiteY1" fmla="*/ 20138 h 6861693"/>
                <a:gd name="connsiteX2" fmla="*/ 3449552 w 6853882"/>
                <a:gd name="connsiteY2" fmla="*/ 6853468 h 6861693"/>
                <a:gd name="connsiteX3" fmla="*/ 0 w 6853882"/>
                <a:gd name="connsiteY3" fmla="*/ 6861693 h 6861693"/>
                <a:gd name="connsiteX4" fmla="*/ 15156 w 6853882"/>
                <a:gd name="connsiteY4" fmla="*/ 0 h 6861693"/>
                <a:gd name="connsiteX0" fmla="*/ 15156 w 6853882"/>
                <a:gd name="connsiteY0" fmla="*/ 0 h 6863572"/>
                <a:gd name="connsiteX1" fmla="*/ 6853882 w 6853882"/>
                <a:gd name="connsiteY1" fmla="*/ 20138 h 6863572"/>
                <a:gd name="connsiteX2" fmla="*/ 3444500 w 6853882"/>
                <a:gd name="connsiteY2" fmla="*/ 6863572 h 6863572"/>
                <a:gd name="connsiteX3" fmla="*/ 0 w 6853882"/>
                <a:gd name="connsiteY3" fmla="*/ 6861693 h 6863572"/>
                <a:gd name="connsiteX4" fmla="*/ 15156 w 6853882"/>
                <a:gd name="connsiteY4" fmla="*/ 0 h 6863572"/>
                <a:gd name="connsiteX0" fmla="*/ 0 w 6866861"/>
                <a:gd name="connsiteY0" fmla="*/ 0 h 6856528"/>
                <a:gd name="connsiteX1" fmla="*/ 6866861 w 6866861"/>
                <a:gd name="connsiteY1" fmla="*/ 13094 h 6856528"/>
                <a:gd name="connsiteX2" fmla="*/ 3457479 w 6866861"/>
                <a:gd name="connsiteY2" fmla="*/ 6856528 h 6856528"/>
                <a:gd name="connsiteX3" fmla="*/ 12979 w 6866861"/>
                <a:gd name="connsiteY3" fmla="*/ 6854649 h 6856528"/>
                <a:gd name="connsiteX4" fmla="*/ 0 w 6866861"/>
                <a:gd name="connsiteY4" fmla="*/ 0 h 6856528"/>
                <a:gd name="connsiteX0" fmla="*/ 0 w 6893137"/>
                <a:gd name="connsiteY0" fmla="*/ 7922 h 6864450"/>
                <a:gd name="connsiteX1" fmla="*/ 6893137 w 6893137"/>
                <a:gd name="connsiteY1" fmla="*/ 0 h 6864450"/>
                <a:gd name="connsiteX2" fmla="*/ 3457479 w 6893137"/>
                <a:gd name="connsiteY2" fmla="*/ 6864450 h 6864450"/>
                <a:gd name="connsiteX3" fmla="*/ 12979 w 6893137"/>
                <a:gd name="connsiteY3" fmla="*/ 6862571 h 6864450"/>
                <a:gd name="connsiteX4" fmla="*/ 0 w 6893137"/>
                <a:gd name="connsiteY4" fmla="*/ 7922 h 6864450"/>
                <a:gd name="connsiteX0" fmla="*/ 0 w 6897755"/>
                <a:gd name="connsiteY0" fmla="*/ 0 h 6870380"/>
                <a:gd name="connsiteX1" fmla="*/ 6897755 w 6897755"/>
                <a:gd name="connsiteY1" fmla="*/ 5930 h 6870380"/>
                <a:gd name="connsiteX2" fmla="*/ 3462097 w 6897755"/>
                <a:gd name="connsiteY2" fmla="*/ 6870380 h 6870380"/>
                <a:gd name="connsiteX3" fmla="*/ 17597 w 6897755"/>
                <a:gd name="connsiteY3" fmla="*/ 6868501 h 6870380"/>
                <a:gd name="connsiteX4" fmla="*/ 0 w 6897755"/>
                <a:gd name="connsiteY4" fmla="*/ 0 h 6870380"/>
                <a:gd name="connsiteX0" fmla="*/ 9234 w 6880863"/>
                <a:gd name="connsiteY0" fmla="*/ 0 h 6866017"/>
                <a:gd name="connsiteX1" fmla="*/ 6880863 w 6880863"/>
                <a:gd name="connsiteY1" fmla="*/ 1567 h 6866017"/>
                <a:gd name="connsiteX2" fmla="*/ 3445205 w 6880863"/>
                <a:gd name="connsiteY2" fmla="*/ 6866017 h 6866017"/>
                <a:gd name="connsiteX3" fmla="*/ 705 w 6880863"/>
                <a:gd name="connsiteY3" fmla="*/ 6864138 h 6866017"/>
                <a:gd name="connsiteX4" fmla="*/ 9234 w 6880863"/>
                <a:gd name="connsiteY4" fmla="*/ 0 h 6866017"/>
                <a:gd name="connsiteX0" fmla="*/ 0 w 6884692"/>
                <a:gd name="connsiteY0" fmla="*/ 0 h 6883465"/>
                <a:gd name="connsiteX1" fmla="*/ 6884692 w 6884692"/>
                <a:gd name="connsiteY1" fmla="*/ 19015 h 6883465"/>
                <a:gd name="connsiteX2" fmla="*/ 3449034 w 6884692"/>
                <a:gd name="connsiteY2" fmla="*/ 6883465 h 6883465"/>
                <a:gd name="connsiteX3" fmla="*/ 4534 w 6884692"/>
                <a:gd name="connsiteY3" fmla="*/ 6881586 h 6883465"/>
                <a:gd name="connsiteX4" fmla="*/ 0 w 6884692"/>
                <a:gd name="connsiteY4" fmla="*/ 0 h 6883465"/>
                <a:gd name="connsiteX0" fmla="*/ 9234 w 6880863"/>
                <a:gd name="connsiteY0" fmla="*/ 0 h 6879102"/>
                <a:gd name="connsiteX1" fmla="*/ 6880863 w 6880863"/>
                <a:gd name="connsiteY1" fmla="*/ 14652 h 6879102"/>
                <a:gd name="connsiteX2" fmla="*/ 3445205 w 6880863"/>
                <a:gd name="connsiteY2" fmla="*/ 6879102 h 6879102"/>
                <a:gd name="connsiteX3" fmla="*/ 705 w 6880863"/>
                <a:gd name="connsiteY3" fmla="*/ 6877223 h 6879102"/>
                <a:gd name="connsiteX4" fmla="*/ 9234 w 6880863"/>
                <a:gd name="connsiteY4" fmla="*/ 0 h 6879102"/>
                <a:gd name="connsiteX0" fmla="*/ 0 w 6884691"/>
                <a:gd name="connsiteY0" fmla="*/ 0 h 6874740"/>
                <a:gd name="connsiteX1" fmla="*/ 6884691 w 6884691"/>
                <a:gd name="connsiteY1" fmla="*/ 10290 h 6874740"/>
                <a:gd name="connsiteX2" fmla="*/ 3449033 w 6884691"/>
                <a:gd name="connsiteY2" fmla="*/ 6874740 h 6874740"/>
                <a:gd name="connsiteX3" fmla="*/ 4533 w 6884691"/>
                <a:gd name="connsiteY3" fmla="*/ 6872861 h 6874740"/>
                <a:gd name="connsiteX4" fmla="*/ 0 w 6884691"/>
                <a:gd name="connsiteY4" fmla="*/ 0 h 6874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4691" h="6874740">
                  <a:moveTo>
                    <a:pt x="0" y="0"/>
                  </a:moveTo>
                  <a:lnTo>
                    <a:pt x="6884691" y="10290"/>
                  </a:lnTo>
                  <a:lnTo>
                    <a:pt x="3449033" y="6874740"/>
                  </a:lnTo>
                  <a:lnTo>
                    <a:pt x="4533" y="6872861"/>
                  </a:lnTo>
                  <a:cubicBezTo>
                    <a:pt x="207" y="4587978"/>
                    <a:pt x="4326" y="2284883"/>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7" name="Triangle 6">
              <a:extLst>
                <a:ext uri="{FF2B5EF4-FFF2-40B4-BE49-F238E27FC236}">
                  <a16:creationId xmlns:a16="http://schemas.microsoft.com/office/drawing/2014/main" id="{75004ACB-4E38-6449-B733-0C6A6BC40ADD}"/>
                </a:ext>
              </a:extLst>
            </p:cNvPr>
            <p:cNvSpPr/>
            <p:nvPr userDrawn="1"/>
          </p:nvSpPr>
          <p:spPr>
            <a:xfrm>
              <a:off x="3641197" y="5941716"/>
              <a:ext cx="911753" cy="91175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8" name="Triangle 7">
              <a:extLst>
                <a:ext uri="{FF2B5EF4-FFF2-40B4-BE49-F238E27FC236}">
                  <a16:creationId xmlns:a16="http://schemas.microsoft.com/office/drawing/2014/main" id="{6A52034F-1EDC-3040-A1B3-B572FC286C20}"/>
                </a:ext>
              </a:extLst>
            </p:cNvPr>
            <p:cNvSpPr/>
            <p:nvPr userDrawn="1"/>
          </p:nvSpPr>
          <p:spPr>
            <a:xfrm rot="10800000">
              <a:off x="4944403" y="174432"/>
              <a:ext cx="1590022" cy="159002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10" name="Title 1">
            <a:extLst>
              <a:ext uri="{FF2B5EF4-FFF2-40B4-BE49-F238E27FC236}">
                <a16:creationId xmlns:a16="http://schemas.microsoft.com/office/drawing/2014/main" id="{1877EC85-9CA1-EB4F-A9AC-2C02CB520866}"/>
              </a:ext>
            </a:extLst>
          </p:cNvPr>
          <p:cNvSpPr>
            <a:spLocks noGrp="1"/>
          </p:cNvSpPr>
          <p:nvPr>
            <p:ph type="title" hasCustomPrompt="1"/>
          </p:nvPr>
        </p:nvSpPr>
        <p:spPr>
          <a:xfrm>
            <a:off x="587721" y="2779592"/>
            <a:ext cx="4686309" cy="4270022"/>
          </a:xfrm>
        </p:spPr>
        <p:txBody>
          <a:bodyPr anchor="ctr"/>
          <a:lstStyle>
            <a:lvl1pPr algn="ctr">
              <a:defRPr>
                <a:solidFill>
                  <a:schemeClr val="bg1"/>
                </a:solidFill>
              </a:defRPr>
            </a:lvl1pPr>
          </a:lstStyle>
          <a:p>
            <a:r>
              <a:rPr lang="en-US"/>
              <a:t>Title Goes Here</a:t>
            </a:r>
          </a:p>
        </p:txBody>
      </p:sp>
      <p:sp>
        <p:nvSpPr>
          <p:cNvPr id="12" name="Triangle 11">
            <a:extLst>
              <a:ext uri="{FF2B5EF4-FFF2-40B4-BE49-F238E27FC236}">
                <a16:creationId xmlns:a16="http://schemas.microsoft.com/office/drawing/2014/main" id="{FD910B80-BD19-CF49-AB0B-1C5DEECEDED5}"/>
              </a:ext>
            </a:extLst>
          </p:cNvPr>
          <p:cNvSpPr/>
          <p:nvPr userDrawn="1"/>
        </p:nvSpPr>
        <p:spPr>
          <a:xfrm rot="5400000">
            <a:off x="-167082" y="4595375"/>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36997532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Only R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15DFD37-81D5-5742-B09A-5D4CBF48B7EA}"/>
              </a:ext>
            </a:extLst>
          </p:cNvPr>
          <p:cNvGrpSpPr/>
          <p:nvPr userDrawn="1"/>
        </p:nvGrpSpPr>
        <p:grpSpPr>
          <a:xfrm rot="10800000">
            <a:off x="5647195" y="0"/>
            <a:ext cx="7357605" cy="9753600"/>
            <a:chOff x="-17598" y="0"/>
            <a:chExt cx="6897755" cy="6858000"/>
          </a:xfrm>
        </p:grpSpPr>
        <p:sp>
          <p:nvSpPr>
            <p:cNvPr id="12" name="Freeform 11">
              <a:extLst>
                <a:ext uri="{FF2B5EF4-FFF2-40B4-BE49-F238E27FC236}">
                  <a16:creationId xmlns:a16="http://schemas.microsoft.com/office/drawing/2014/main" id="{00CF4E43-4A68-664C-B973-2FE49DC7733D}"/>
                </a:ext>
              </a:extLst>
            </p:cNvPr>
            <p:cNvSpPr/>
            <p:nvPr userDrawn="1"/>
          </p:nvSpPr>
          <p:spPr>
            <a:xfrm>
              <a:off x="-17598" y="0"/>
              <a:ext cx="6897755" cy="6858000"/>
            </a:xfrm>
            <a:custGeom>
              <a:avLst/>
              <a:gdLst>
                <a:gd name="connsiteX0" fmla="*/ 0 w 6838726"/>
                <a:gd name="connsiteY0" fmla="*/ 0 h 6853468"/>
                <a:gd name="connsiteX1" fmla="*/ 6838726 w 6838726"/>
                <a:gd name="connsiteY1" fmla="*/ 20138 h 6853468"/>
                <a:gd name="connsiteX2" fmla="*/ 3434396 w 6838726"/>
                <a:gd name="connsiteY2" fmla="*/ 6853468 h 6853468"/>
                <a:gd name="connsiteX3" fmla="*/ 0 w 6838726"/>
                <a:gd name="connsiteY3" fmla="*/ 6836433 h 6853468"/>
                <a:gd name="connsiteX4" fmla="*/ 0 w 6838726"/>
                <a:gd name="connsiteY4" fmla="*/ 0 h 6853468"/>
                <a:gd name="connsiteX0" fmla="*/ 15156 w 6853882"/>
                <a:gd name="connsiteY0" fmla="*/ 0 h 6861693"/>
                <a:gd name="connsiteX1" fmla="*/ 6853882 w 6853882"/>
                <a:gd name="connsiteY1" fmla="*/ 20138 h 6861693"/>
                <a:gd name="connsiteX2" fmla="*/ 3449552 w 6853882"/>
                <a:gd name="connsiteY2" fmla="*/ 6853468 h 6861693"/>
                <a:gd name="connsiteX3" fmla="*/ 0 w 6853882"/>
                <a:gd name="connsiteY3" fmla="*/ 6861693 h 6861693"/>
                <a:gd name="connsiteX4" fmla="*/ 15156 w 6853882"/>
                <a:gd name="connsiteY4" fmla="*/ 0 h 6861693"/>
                <a:gd name="connsiteX0" fmla="*/ 15156 w 6853882"/>
                <a:gd name="connsiteY0" fmla="*/ 0 h 6863572"/>
                <a:gd name="connsiteX1" fmla="*/ 6853882 w 6853882"/>
                <a:gd name="connsiteY1" fmla="*/ 20138 h 6863572"/>
                <a:gd name="connsiteX2" fmla="*/ 3444500 w 6853882"/>
                <a:gd name="connsiteY2" fmla="*/ 6863572 h 6863572"/>
                <a:gd name="connsiteX3" fmla="*/ 0 w 6853882"/>
                <a:gd name="connsiteY3" fmla="*/ 6861693 h 6863572"/>
                <a:gd name="connsiteX4" fmla="*/ 15156 w 6853882"/>
                <a:gd name="connsiteY4" fmla="*/ 0 h 6863572"/>
                <a:gd name="connsiteX0" fmla="*/ 0 w 6866861"/>
                <a:gd name="connsiteY0" fmla="*/ 0 h 6856528"/>
                <a:gd name="connsiteX1" fmla="*/ 6866861 w 6866861"/>
                <a:gd name="connsiteY1" fmla="*/ 13094 h 6856528"/>
                <a:gd name="connsiteX2" fmla="*/ 3457479 w 6866861"/>
                <a:gd name="connsiteY2" fmla="*/ 6856528 h 6856528"/>
                <a:gd name="connsiteX3" fmla="*/ 12979 w 6866861"/>
                <a:gd name="connsiteY3" fmla="*/ 6854649 h 6856528"/>
                <a:gd name="connsiteX4" fmla="*/ 0 w 6866861"/>
                <a:gd name="connsiteY4" fmla="*/ 0 h 6856528"/>
                <a:gd name="connsiteX0" fmla="*/ 0 w 6893137"/>
                <a:gd name="connsiteY0" fmla="*/ 7922 h 6864450"/>
                <a:gd name="connsiteX1" fmla="*/ 6893137 w 6893137"/>
                <a:gd name="connsiteY1" fmla="*/ 0 h 6864450"/>
                <a:gd name="connsiteX2" fmla="*/ 3457479 w 6893137"/>
                <a:gd name="connsiteY2" fmla="*/ 6864450 h 6864450"/>
                <a:gd name="connsiteX3" fmla="*/ 12979 w 6893137"/>
                <a:gd name="connsiteY3" fmla="*/ 6862571 h 6864450"/>
                <a:gd name="connsiteX4" fmla="*/ 0 w 6893137"/>
                <a:gd name="connsiteY4" fmla="*/ 7922 h 6864450"/>
                <a:gd name="connsiteX0" fmla="*/ 0 w 6897755"/>
                <a:gd name="connsiteY0" fmla="*/ 0 h 6870380"/>
                <a:gd name="connsiteX1" fmla="*/ 6897755 w 6897755"/>
                <a:gd name="connsiteY1" fmla="*/ 5930 h 6870380"/>
                <a:gd name="connsiteX2" fmla="*/ 3462097 w 6897755"/>
                <a:gd name="connsiteY2" fmla="*/ 6870380 h 6870380"/>
                <a:gd name="connsiteX3" fmla="*/ 17597 w 6897755"/>
                <a:gd name="connsiteY3" fmla="*/ 6868501 h 6870380"/>
                <a:gd name="connsiteX4" fmla="*/ 0 w 6897755"/>
                <a:gd name="connsiteY4" fmla="*/ 0 h 6870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7755" h="6870380">
                  <a:moveTo>
                    <a:pt x="0" y="0"/>
                  </a:moveTo>
                  <a:lnTo>
                    <a:pt x="6897755" y="5930"/>
                  </a:lnTo>
                  <a:lnTo>
                    <a:pt x="3462097" y="6870380"/>
                  </a:lnTo>
                  <a:lnTo>
                    <a:pt x="17597" y="6868501"/>
                  </a:lnTo>
                  <a:cubicBezTo>
                    <a:pt x="13271" y="4583618"/>
                    <a:pt x="4326" y="2284883"/>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3" name="Triangle 12">
              <a:extLst>
                <a:ext uri="{FF2B5EF4-FFF2-40B4-BE49-F238E27FC236}">
                  <a16:creationId xmlns:a16="http://schemas.microsoft.com/office/drawing/2014/main" id="{AFAD3D76-9126-CC42-90B0-5BF85DC91E3E}"/>
                </a:ext>
              </a:extLst>
            </p:cNvPr>
            <p:cNvSpPr/>
            <p:nvPr userDrawn="1"/>
          </p:nvSpPr>
          <p:spPr>
            <a:xfrm>
              <a:off x="3641197" y="5941716"/>
              <a:ext cx="911753" cy="911753"/>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14" name="Triangle 13">
              <a:extLst>
                <a:ext uri="{FF2B5EF4-FFF2-40B4-BE49-F238E27FC236}">
                  <a16:creationId xmlns:a16="http://schemas.microsoft.com/office/drawing/2014/main" id="{9D011AB3-8218-AE4F-9DF7-810A1B45C453}"/>
                </a:ext>
              </a:extLst>
            </p:cNvPr>
            <p:cNvSpPr/>
            <p:nvPr userDrawn="1"/>
          </p:nvSpPr>
          <p:spPr>
            <a:xfrm rot="10800000">
              <a:off x="4944403" y="174432"/>
              <a:ext cx="1590022" cy="1590022"/>
            </a:xfrm>
            <a:prstGeom prst="triangl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a:xfrm>
            <a:off x="11726487" y="9168837"/>
            <a:ext cx="832011" cy="519289"/>
          </a:xfrm>
        </p:spPr>
        <p:txBody>
          <a:bodyPr/>
          <a:lstStyle/>
          <a:p>
            <a:fld id="{3A98EE3D-8CD1-4C3F-BD1C-C98C9596463C}" type="slidenum">
              <a:rPr lang="en-US" smtClean="0"/>
              <a:t>‹#›</a:t>
            </a:fld>
            <a:endParaRPr lang="en-US"/>
          </a:p>
        </p:txBody>
      </p:sp>
      <p:sp>
        <p:nvSpPr>
          <p:cNvPr id="10" name="Title 1">
            <a:extLst>
              <a:ext uri="{FF2B5EF4-FFF2-40B4-BE49-F238E27FC236}">
                <a16:creationId xmlns:a16="http://schemas.microsoft.com/office/drawing/2014/main" id="{1877EC85-9CA1-EB4F-A9AC-2C02CB520866}"/>
              </a:ext>
            </a:extLst>
          </p:cNvPr>
          <p:cNvSpPr>
            <a:spLocks noGrp="1"/>
          </p:cNvSpPr>
          <p:nvPr>
            <p:ph type="title" hasCustomPrompt="1"/>
          </p:nvPr>
        </p:nvSpPr>
        <p:spPr>
          <a:xfrm>
            <a:off x="8293624" y="2779592"/>
            <a:ext cx="4148323" cy="4270022"/>
          </a:xfrm>
        </p:spPr>
        <p:txBody>
          <a:bodyPr anchor="ctr"/>
          <a:lstStyle>
            <a:lvl1pPr algn="ctr">
              <a:defRPr>
                <a:solidFill>
                  <a:schemeClr val="bg1"/>
                </a:solidFill>
              </a:defRPr>
            </a:lvl1pPr>
          </a:lstStyle>
          <a:p>
            <a:r>
              <a:rPr lang="en-US"/>
              <a:t>Title Goes Here</a:t>
            </a:r>
          </a:p>
        </p:txBody>
      </p:sp>
      <p:sp>
        <p:nvSpPr>
          <p:cNvPr id="9" name="Triangle 8">
            <a:extLst>
              <a:ext uri="{FF2B5EF4-FFF2-40B4-BE49-F238E27FC236}">
                <a16:creationId xmlns:a16="http://schemas.microsoft.com/office/drawing/2014/main" id="{D84320FE-42A3-294B-AAE0-3D16A63E3599}"/>
              </a:ext>
            </a:extLst>
          </p:cNvPr>
          <p:cNvSpPr/>
          <p:nvPr userDrawn="1"/>
        </p:nvSpPr>
        <p:spPr>
          <a:xfrm rot="16200000">
            <a:off x="12262432" y="4592152"/>
            <a:ext cx="921884" cy="56285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7085176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33791D90-A7CA-4122-B20F-BC4D2C5C429D}"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457007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3621762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791D90-A7CA-4122-B20F-BC4D2C5C429D}"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804412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791D90-A7CA-4122-B20F-BC4D2C5C429D}"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6684631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791D90-A7CA-4122-B20F-BC4D2C5C429D}"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263487913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791D90-A7CA-4122-B20F-BC4D2C5C429D}"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51737381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91D90-A7CA-4122-B20F-BC4D2C5C429D}"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63933230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9263959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33791D90-A7CA-4122-B20F-BC4D2C5C429D}"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5804402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17700940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791D90-A7CA-4122-B20F-BC4D2C5C429D}"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D21566-2822-4B5A-A015-C3787D8DE73A}" type="slidenum">
              <a:rPr lang="en-US" smtClean="0"/>
              <a:t>‹#›</a:t>
            </a:fld>
            <a:endParaRPr lang="en-US"/>
          </a:p>
        </p:txBody>
      </p:sp>
    </p:spTree>
    <p:extLst>
      <p:ext uri="{BB962C8B-B14F-4D97-AF65-F5344CB8AC3E}">
        <p14:creationId xmlns:p14="http://schemas.microsoft.com/office/powerpoint/2010/main" val="3219308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3B052-A59B-4AE3-A89A-E7748630C15B}"/>
              </a:ext>
            </a:extLst>
          </p:cNvPr>
          <p:cNvSpPr>
            <a:spLocks noGrp="1"/>
          </p:cNvSpPr>
          <p:nvPr>
            <p:ph type="ctrTitle"/>
          </p:nvPr>
        </p:nvSpPr>
        <p:spPr>
          <a:xfrm>
            <a:off x="1625600" y="1596249"/>
            <a:ext cx="9753600" cy="3395698"/>
          </a:xfrm>
        </p:spPr>
        <p:txBody>
          <a:bodyPr anchor="b"/>
          <a:lstStyle>
            <a:lvl1pPr algn="ctr">
              <a:defRPr sz="5760"/>
            </a:lvl1pPr>
          </a:lstStyle>
          <a:p>
            <a:r>
              <a:rPr lang="en-US"/>
              <a:t>Click to edit Master title style</a:t>
            </a:r>
          </a:p>
        </p:txBody>
      </p:sp>
      <p:sp>
        <p:nvSpPr>
          <p:cNvPr id="3" name="Subtitle 2">
            <a:extLst>
              <a:ext uri="{FF2B5EF4-FFF2-40B4-BE49-F238E27FC236}">
                <a16:creationId xmlns:a16="http://schemas.microsoft.com/office/drawing/2014/main" id="{FBDA9EC4-FEA9-41D2-BE8D-F709F01D3750}"/>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C6E155CF-52F5-4879-B7F3-D05812AC4A6D}"/>
              </a:ext>
            </a:extLst>
          </p:cNvPr>
          <p:cNvSpPr>
            <a:spLocks noGrp="1"/>
          </p:cNvSpPr>
          <p:nvPr>
            <p:ph type="dt" sz="half" idx="10"/>
          </p:nvPr>
        </p:nvSpPr>
        <p:spPr/>
        <p:txBody>
          <a:bodyPr/>
          <a:lstStyle/>
          <a:p>
            <a:fld id="{073D55F9-11A3-4523-8F38-6BA37933791A}" type="datetime1">
              <a:rPr lang="en-US" smtClean="0"/>
              <a:t>9/22/2022</a:t>
            </a:fld>
            <a:endParaRPr lang="en-US"/>
          </a:p>
        </p:txBody>
      </p:sp>
      <p:sp>
        <p:nvSpPr>
          <p:cNvPr id="5" name="Footer Placeholder 4">
            <a:extLst>
              <a:ext uri="{FF2B5EF4-FFF2-40B4-BE49-F238E27FC236}">
                <a16:creationId xmlns:a16="http://schemas.microsoft.com/office/drawing/2014/main" id="{80D053AC-61ED-4C2F-90BF-D4A91654510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38B2ED7-A198-4613-B8C9-EE02BAE24FA4}"/>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642021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98991-AEF1-4F19-AAB8-436EAD58C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25B44F-E7DA-40C6-8B44-71EAB6BDFC98}"/>
              </a:ext>
            </a:extLst>
          </p:cNvPr>
          <p:cNvSpPr>
            <a:spLocks noGrp="1"/>
          </p:cNvSpPr>
          <p:nvPr>
            <p:ph idx="1"/>
          </p:nvPr>
        </p:nvSpPr>
        <p:spPr/>
        <p:txBody>
          <a:bodyPr/>
          <a:lstStyle>
            <a:lvl1pPr marL="243848" indent="-243848">
              <a:buFont typeface="Arial" panose="020B0604020202020204" pitchFamily="34" charset="0"/>
              <a:buChar char="•"/>
              <a:defRPr/>
            </a:lvl1pPr>
            <a:lvl2pPr marL="243848" indent="-243848">
              <a:buFont typeface="Arial" panose="020B0604020202020204" pitchFamily="34" charset="0"/>
              <a:buChar char="•"/>
              <a:defRPr/>
            </a:lvl2pPr>
            <a:lvl3pPr marL="243848" indent="-243848">
              <a:buFont typeface="Arial" panose="020B0604020202020204" pitchFamily="34" charset="0"/>
              <a:buChar char="•"/>
              <a:defRPr/>
            </a:lvl3pPr>
            <a:lvl4pPr marL="243848" indent="-243848">
              <a:buFont typeface="Arial" panose="020B0604020202020204" pitchFamily="34" charset="0"/>
              <a:buChar char="•"/>
              <a:defRPr/>
            </a:lvl4pPr>
            <a:lvl5pPr marL="243848" indent="-243848">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F71817-A045-48C0-975B-CBEF88E9561E}"/>
              </a:ext>
            </a:extLst>
          </p:cNvPr>
          <p:cNvSpPr>
            <a:spLocks noGrp="1"/>
          </p:cNvSpPr>
          <p:nvPr>
            <p:ph type="dt" sz="half" idx="10"/>
          </p:nvPr>
        </p:nvSpPr>
        <p:spPr/>
        <p:txBody>
          <a:bodyPr/>
          <a:lstStyle/>
          <a:p>
            <a:fld id="{1CB9D56B-6EBE-4E5F-99D9-2A3DBDF37D0A}" type="datetime1">
              <a:rPr lang="en-US" smtClean="0"/>
              <a:t>9/22/2022</a:t>
            </a:fld>
            <a:endParaRPr lang="en-US"/>
          </a:p>
        </p:txBody>
      </p:sp>
      <p:sp>
        <p:nvSpPr>
          <p:cNvPr id="5" name="Footer Placeholder 4">
            <a:extLst>
              <a:ext uri="{FF2B5EF4-FFF2-40B4-BE49-F238E27FC236}">
                <a16:creationId xmlns:a16="http://schemas.microsoft.com/office/drawing/2014/main" id="{B61C39F0-32D4-407C-8BCA-97F2D9E500C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9CF4459-37B2-4F87-B508-DB04D4332067}"/>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982851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61365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BBD03-9D57-48E9-8B43-688B72997276}"/>
              </a:ext>
            </a:extLst>
          </p:cNvPr>
          <p:cNvSpPr>
            <a:spLocks noGrp="1"/>
          </p:cNvSpPr>
          <p:nvPr>
            <p:ph type="title"/>
          </p:nvPr>
        </p:nvSpPr>
        <p:spPr>
          <a:xfrm>
            <a:off x="487680" y="2431628"/>
            <a:ext cx="11616267" cy="4057226"/>
          </a:xfrm>
        </p:spPr>
        <p:txBody>
          <a:bodyPr anchor="b"/>
          <a:lstStyle>
            <a:lvl1pPr>
              <a:defRPr sz="5760"/>
            </a:lvl1pPr>
          </a:lstStyle>
          <a:p>
            <a:r>
              <a:rPr lang="en-US"/>
              <a:t>Click to edit Master title style</a:t>
            </a:r>
          </a:p>
        </p:txBody>
      </p:sp>
      <p:sp>
        <p:nvSpPr>
          <p:cNvPr id="3" name="Text Placeholder 2">
            <a:extLst>
              <a:ext uri="{FF2B5EF4-FFF2-40B4-BE49-F238E27FC236}">
                <a16:creationId xmlns:a16="http://schemas.microsoft.com/office/drawing/2014/main" id="{783F376C-8A2F-4BE5-9669-4A6DA21B771A}"/>
              </a:ext>
            </a:extLst>
          </p:cNvPr>
          <p:cNvSpPr>
            <a:spLocks noGrp="1"/>
          </p:cNvSpPr>
          <p:nvPr>
            <p:ph type="body" idx="1"/>
          </p:nvPr>
        </p:nvSpPr>
        <p:spPr>
          <a:xfrm>
            <a:off x="487680" y="6527237"/>
            <a:ext cx="11616267" cy="2133599"/>
          </a:xfrm>
        </p:spPr>
        <p:txBody>
          <a:bodyPr/>
          <a:lstStyle>
            <a:lvl1pPr marL="0" indent="0">
              <a:buNone/>
              <a:defRPr sz="2560">
                <a:solidFill>
                  <a:srgbClr val="FFFFFF"/>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54893-212E-4450-8F7A-27256B31F9FB}"/>
              </a:ext>
            </a:extLst>
          </p:cNvPr>
          <p:cNvSpPr>
            <a:spLocks noGrp="1"/>
          </p:cNvSpPr>
          <p:nvPr>
            <p:ph type="dt" sz="half" idx="10"/>
          </p:nvPr>
        </p:nvSpPr>
        <p:spPr/>
        <p:txBody>
          <a:bodyPr/>
          <a:lstStyle/>
          <a:p>
            <a:fld id="{8C33F3CA-C7E3-432D-9282-18F13836509A}" type="datetime1">
              <a:rPr lang="en-US" smtClean="0"/>
              <a:t>9/22/2022</a:t>
            </a:fld>
            <a:endParaRPr lang="en-US"/>
          </a:p>
        </p:txBody>
      </p:sp>
      <p:sp>
        <p:nvSpPr>
          <p:cNvPr id="5" name="Footer Placeholder 4">
            <a:extLst>
              <a:ext uri="{FF2B5EF4-FFF2-40B4-BE49-F238E27FC236}">
                <a16:creationId xmlns:a16="http://schemas.microsoft.com/office/drawing/2014/main" id="{600E881A-3958-44A9-9EDB-D86F4E4144C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CFEDBC4F-D9B8-4BFA-BE4F-D4B9B739D1BA}"/>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5363874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C8777-C460-4649-8822-CA943386D0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DF69E6-1094-437B-AA7E-0E21B7136CCA}"/>
              </a:ext>
            </a:extLst>
          </p:cNvPr>
          <p:cNvSpPr>
            <a:spLocks noGrp="1"/>
          </p:cNvSpPr>
          <p:nvPr>
            <p:ph sz="half" idx="1"/>
          </p:nvPr>
        </p:nvSpPr>
        <p:spPr>
          <a:xfrm>
            <a:off x="487680" y="2596444"/>
            <a:ext cx="59334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0BC963-4591-4BE3-AE63-4999A13C5054}"/>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04D5BB-DB84-4266-9B4F-E65CCFE5B310}"/>
              </a:ext>
            </a:extLst>
          </p:cNvPr>
          <p:cNvSpPr>
            <a:spLocks noGrp="1"/>
          </p:cNvSpPr>
          <p:nvPr>
            <p:ph type="dt" sz="half" idx="10"/>
          </p:nvPr>
        </p:nvSpPr>
        <p:spPr/>
        <p:txBody>
          <a:bodyPr/>
          <a:lstStyle/>
          <a:p>
            <a:fld id="{75BE9C62-1337-40B8-BA50-E9F4861DB4BC}" type="datetime1">
              <a:rPr lang="en-US" smtClean="0"/>
              <a:t>9/22/2022</a:t>
            </a:fld>
            <a:endParaRPr lang="en-US"/>
          </a:p>
        </p:txBody>
      </p:sp>
      <p:sp>
        <p:nvSpPr>
          <p:cNvPr id="6" name="Footer Placeholder 5">
            <a:extLst>
              <a:ext uri="{FF2B5EF4-FFF2-40B4-BE49-F238E27FC236}">
                <a16:creationId xmlns:a16="http://schemas.microsoft.com/office/drawing/2014/main" id="{891A99B5-D493-4AB1-AF24-6660540D56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FE178D0-5F1E-43FA-B447-53501EDD17C0}"/>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69567172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85CC-8D2B-4219-A2A4-1625A02DFECD}"/>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6143C8-1CF7-440E-99A3-0527314598C6}"/>
              </a:ext>
            </a:extLst>
          </p:cNvPr>
          <p:cNvSpPr>
            <a:spLocks noGrp="1"/>
          </p:cNvSpPr>
          <p:nvPr>
            <p:ph type="body" idx="1"/>
          </p:nvPr>
        </p:nvSpPr>
        <p:spPr>
          <a:xfrm>
            <a:off x="895775" y="2589673"/>
            <a:ext cx="5501639" cy="1636888"/>
          </a:xfrm>
        </p:spPr>
        <p:txBody>
          <a:bodyPr anchor="b"/>
          <a:lstStyle>
            <a:lvl1pPr marL="0" indent="0">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AEEFF5CA-4662-4430-80C7-99CD7D66C9CF}"/>
              </a:ext>
            </a:extLst>
          </p:cNvPr>
          <p:cNvSpPr>
            <a:spLocks noGrp="1"/>
          </p:cNvSpPr>
          <p:nvPr>
            <p:ph sz="half" idx="2"/>
          </p:nvPr>
        </p:nvSpPr>
        <p:spPr>
          <a:xfrm>
            <a:off x="895775" y="4411699"/>
            <a:ext cx="5501639" cy="4391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CB5B7-DC23-41CE-872B-E25BD64F84A5}"/>
              </a:ext>
            </a:extLst>
          </p:cNvPr>
          <p:cNvSpPr>
            <a:spLocks noGrp="1"/>
          </p:cNvSpPr>
          <p:nvPr>
            <p:ph type="body" sz="quarter" idx="3"/>
          </p:nvPr>
        </p:nvSpPr>
        <p:spPr>
          <a:xfrm>
            <a:off x="6583680" y="2589673"/>
            <a:ext cx="5528734" cy="1636888"/>
          </a:xfrm>
        </p:spPr>
        <p:txBody>
          <a:bodyPr anchor="b"/>
          <a:lstStyle>
            <a:lvl1pPr marL="0" indent="0">
              <a:buNone/>
              <a:defRPr sz="2560" b="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4DF7633C-C24D-4947-979C-132B3AC405A8}"/>
              </a:ext>
            </a:extLst>
          </p:cNvPr>
          <p:cNvSpPr>
            <a:spLocks noGrp="1"/>
          </p:cNvSpPr>
          <p:nvPr>
            <p:ph sz="quarter" idx="4"/>
          </p:nvPr>
        </p:nvSpPr>
        <p:spPr>
          <a:xfrm>
            <a:off x="6583680" y="4411699"/>
            <a:ext cx="5528734" cy="43913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A46E1-3934-4807-900F-CA7A4D8D66B3}"/>
              </a:ext>
            </a:extLst>
          </p:cNvPr>
          <p:cNvSpPr>
            <a:spLocks noGrp="1"/>
          </p:cNvSpPr>
          <p:nvPr>
            <p:ph type="dt" sz="half" idx="10"/>
          </p:nvPr>
        </p:nvSpPr>
        <p:spPr/>
        <p:txBody>
          <a:bodyPr/>
          <a:lstStyle/>
          <a:p>
            <a:fld id="{47C195EB-2DA3-4B24-8725-19BC22A7BE50}" type="datetime1">
              <a:rPr lang="en-US" smtClean="0"/>
              <a:t>9/22/2022</a:t>
            </a:fld>
            <a:endParaRPr lang="en-US"/>
          </a:p>
        </p:txBody>
      </p:sp>
      <p:sp>
        <p:nvSpPr>
          <p:cNvPr id="8" name="Footer Placeholder 7">
            <a:extLst>
              <a:ext uri="{FF2B5EF4-FFF2-40B4-BE49-F238E27FC236}">
                <a16:creationId xmlns:a16="http://schemas.microsoft.com/office/drawing/2014/main" id="{4BC9C6EA-1549-4601-8226-E5C43469CAF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3658246-003D-4024-9F4B-BA3BD3FBFFBC}"/>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3220797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DD4C-BFBC-4087-B94C-4DD0690E83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B9D434-8228-4C7F-B520-14121EBC903B}"/>
              </a:ext>
            </a:extLst>
          </p:cNvPr>
          <p:cNvSpPr>
            <a:spLocks noGrp="1"/>
          </p:cNvSpPr>
          <p:nvPr>
            <p:ph type="dt" sz="half" idx="10"/>
          </p:nvPr>
        </p:nvSpPr>
        <p:spPr/>
        <p:txBody>
          <a:bodyPr/>
          <a:lstStyle/>
          <a:p>
            <a:fld id="{F4E237E6-0076-4915-A5A8-B7C11FA4F374}" type="datetime1">
              <a:rPr lang="en-US" smtClean="0"/>
              <a:t>9/22/2022</a:t>
            </a:fld>
            <a:endParaRPr lang="en-US"/>
          </a:p>
        </p:txBody>
      </p:sp>
      <p:sp>
        <p:nvSpPr>
          <p:cNvPr id="4" name="Footer Placeholder 3">
            <a:extLst>
              <a:ext uri="{FF2B5EF4-FFF2-40B4-BE49-F238E27FC236}">
                <a16:creationId xmlns:a16="http://schemas.microsoft.com/office/drawing/2014/main" id="{997B89BD-A70A-48D2-A3D9-DB2C0DB123B4}"/>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B4ACF4EF-5A2A-4A47-81DF-80CB513060F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4283324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8B9F00-8450-475B-B155-993BAF212AF6}"/>
              </a:ext>
            </a:extLst>
          </p:cNvPr>
          <p:cNvSpPr>
            <a:spLocks noGrp="1"/>
          </p:cNvSpPr>
          <p:nvPr>
            <p:ph type="dt" sz="half" idx="10"/>
          </p:nvPr>
        </p:nvSpPr>
        <p:spPr/>
        <p:txBody>
          <a:bodyPr/>
          <a:lstStyle/>
          <a:p>
            <a:fld id="{3505F58F-C0B5-422A-8E5A-6B99E5D80F0A}" type="datetime1">
              <a:rPr lang="en-US" smtClean="0"/>
              <a:t>9/22/2022</a:t>
            </a:fld>
            <a:endParaRPr lang="en-US"/>
          </a:p>
        </p:txBody>
      </p:sp>
      <p:sp>
        <p:nvSpPr>
          <p:cNvPr id="3" name="Footer Placeholder 2">
            <a:extLst>
              <a:ext uri="{FF2B5EF4-FFF2-40B4-BE49-F238E27FC236}">
                <a16:creationId xmlns:a16="http://schemas.microsoft.com/office/drawing/2014/main" id="{5C0FDDA3-8E6F-42F7-BFBE-7FA9C647CA4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B6C8E678-81B8-4356-9624-A0B999536312}"/>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5806065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10DAA-DDE3-4C9C-8171-385A3DAC81CF}"/>
              </a:ext>
            </a:extLst>
          </p:cNvPr>
          <p:cNvSpPr>
            <a:spLocks noGrp="1"/>
          </p:cNvSpPr>
          <p:nvPr>
            <p:ph type="title"/>
          </p:nvPr>
        </p:nvSpPr>
        <p:spPr>
          <a:xfrm>
            <a:off x="895774" y="975360"/>
            <a:ext cx="4194386" cy="2817707"/>
          </a:xfrm>
        </p:spPr>
        <p:txBody>
          <a:bodyPr anchor="b"/>
          <a:lstStyle>
            <a:lvl1pPr>
              <a:defRPr sz="4693"/>
            </a:lvl1pPr>
          </a:lstStyle>
          <a:p>
            <a:r>
              <a:rPr lang="en-US"/>
              <a:t>Click to edit Master title style</a:t>
            </a:r>
          </a:p>
        </p:txBody>
      </p:sp>
      <p:sp>
        <p:nvSpPr>
          <p:cNvPr id="3" name="Content Placeholder 2">
            <a:extLst>
              <a:ext uri="{FF2B5EF4-FFF2-40B4-BE49-F238E27FC236}">
                <a16:creationId xmlns:a16="http://schemas.microsoft.com/office/drawing/2014/main" id="{AAF73DB2-BD72-4F5E-9CA2-197343A0908A}"/>
              </a:ext>
            </a:extLst>
          </p:cNvPr>
          <p:cNvSpPr>
            <a:spLocks noGrp="1"/>
          </p:cNvSpPr>
          <p:nvPr>
            <p:ph idx="1"/>
          </p:nvPr>
        </p:nvSpPr>
        <p:spPr>
          <a:xfrm>
            <a:off x="5528734" y="975361"/>
            <a:ext cx="6583680" cy="7360356"/>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F01536-2B0A-42A2-827E-2EB2C324A5FE}"/>
              </a:ext>
            </a:extLst>
          </p:cNvPr>
          <p:cNvSpPr>
            <a:spLocks noGrp="1"/>
          </p:cNvSpPr>
          <p:nvPr>
            <p:ph type="body" sz="half" idx="2"/>
          </p:nvPr>
        </p:nvSpPr>
        <p:spPr>
          <a:xfrm>
            <a:off x="895774" y="4226560"/>
            <a:ext cx="4194386" cy="412044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722CD09-61EF-4733-831C-5B133DAE1F4C}"/>
              </a:ext>
            </a:extLst>
          </p:cNvPr>
          <p:cNvSpPr>
            <a:spLocks noGrp="1"/>
          </p:cNvSpPr>
          <p:nvPr>
            <p:ph type="dt" sz="half" idx="10"/>
          </p:nvPr>
        </p:nvSpPr>
        <p:spPr/>
        <p:txBody>
          <a:bodyPr/>
          <a:lstStyle/>
          <a:p>
            <a:fld id="{7565E655-9687-48DF-A33F-F8824CCCB5D1}" type="datetime1">
              <a:rPr lang="en-US" smtClean="0"/>
              <a:t>9/22/2022</a:t>
            </a:fld>
            <a:endParaRPr lang="en-US"/>
          </a:p>
        </p:txBody>
      </p:sp>
      <p:sp>
        <p:nvSpPr>
          <p:cNvPr id="6" name="Footer Placeholder 5">
            <a:extLst>
              <a:ext uri="{FF2B5EF4-FFF2-40B4-BE49-F238E27FC236}">
                <a16:creationId xmlns:a16="http://schemas.microsoft.com/office/drawing/2014/main" id="{5B109FCF-96E4-4EBF-AAFB-5E9AD22A68A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9E381A6-E580-49A4-989C-EF4A54F83B45}"/>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01810604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CFA6E-F719-4613-8815-591471E722E5}"/>
              </a:ext>
            </a:extLst>
          </p:cNvPr>
          <p:cNvSpPr>
            <a:spLocks noGrp="1"/>
          </p:cNvSpPr>
          <p:nvPr>
            <p:ph type="title"/>
          </p:nvPr>
        </p:nvSpPr>
        <p:spPr>
          <a:xfrm>
            <a:off x="895774" y="975361"/>
            <a:ext cx="4194386" cy="3142825"/>
          </a:xfrm>
        </p:spPr>
        <p:txBody>
          <a:bodyPr anchor="b"/>
          <a:lstStyle>
            <a:lvl1pPr>
              <a:defRPr sz="4693"/>
            </a:lvl1pPr>
          </a:lstStyle>
          <a:p>
            <a:r>
              <a:rPr lang="en-US"/>
              <a:t>Click to edit Master title style</a:t>
            </a:r>
          </a:p>
        </p:txBody>
      </p:sp>
      <p:sp>
        <p:nvSpPr>
          <p:cNvPr id="3" name="Picture Placeholder 2">
            <a:extLst>
              <a:ext uri="{FF2B5EF4-FFF2-40B4-BE49-F238E27FC236}">
                <a16:creationId xmlns:a16="http://schemas.microsoft.com/office/drawing/2014/main" id="{654384F3-CDE0-4329-B76D-45AAC94B04A8}"/>
              </a:ext>
            </a:extLst>
          </p:cNvPr>
          <p:cNvSpPr>
            <a:spLocks noGrp="1"/>
          </p:cNvSpPr>
          <p:nvPr>
            <p:ph type="pic" idx="1"/>
          </p:nvPr>
        </p:nvSpPr>
        <p:spPr>
          <a:xfrm>
            <a:off x="5528734" y="975361"/>
            <a:ext cx="6583680" cy="7360356"/>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79A9D7EB-40DA-460F-A48A-3E6D5E5612E7}"/>
              </a:ext>
            </a:extLst>
          </p:cNvPr>
          <p:cNvSpPr>
            <a:spLocks noGrp="1"/>
          </p:cNvSpPr>
          <p:nvPr>
            <p:ph type="body" sz="half" idx="2"/>
          </p:nvPr>
        </p:nvSpPr>
        <p:spPr>
          <a:xfrm>
            <a:off x="895774" y="4226560"/>
            <a:ext cx="4194386" cy="412044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E56944C-E229-457E-868E-C48FF47DA37A}"/>
              </a:ext>
            </a:extLst>
          </p:cNvPr>
          <p:cNvSpPr>
            <a:spLocks noGrp="1"/>
          </p:cNvSpPr>
          <p:nvPr>
            <p:ph type="dt" sz="half" idx="10"/>
          </p:nvPr>
        </p:nvSpPr>
        <p:spPr/>
        <p:txBody>
          <a:bodyPr/>
          <a:lstStyle/>
          <a:p>
            <a:fld id="{B97FD56A-AAB8-4544-A495-D0645413C9E3}" type="datetime1">
              <a:rPr lang="en-US" smtClean="0"/>
              <a:t>9/22/2022</a:t>
            </a:fld>
            <a:endParaRPr lang="en-US"/>
          </a:p>
        </p:txBody>
      </p:sp>
      <p:sp>
        <p:nvSpPr>
          <p:cNvPr id="6" name="Footer Placeholder 5">
            <a:extLst>
              <a:ext uri="{FF2B5EF4-FFF2-40B4-BE49-F238E27FC236}">
                <a16:creationId xmlns:a16="http://schemas.microsoft.com/office/drawing/2014/main" id="{CC7115FE-359F-46EA-A3C8-0D18544E34A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5165D17-3010-4FF5-9071-5CCD3E6995D6}"/>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2741070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B47DD-81F8-4128-9E50-04A9F2D3DC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6564D1-2B83-4C0F-ACBA-E91472C5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1D7D-D2EC-4ADB-9C65-191DEC82DDF4}"/>
              </a:ext>
            </a:extLst>
          </p:cNvPr>
          <p:cNvSpPr>
            <a:spLocks noGrp="1"/>
          </p:cNvSpPr>
          <p:nvPr>
            <p:ph type="dt" sz="half" idx="10"/>
          </p:nvPr>
        </p:nvSpPr>
        <p:spPr/>
        <p:txBody>
          <a:bodyPr/>
          <a:lstStyle/>
          <a:p>
            <a:fld id="{0B4E757A-3EC2-4683-9080-1A460C37C843}" type="datetime1">
              <a:rPr lang="en-US" smtClean="0"/>
              <a:t>9/22/2022</a:t>
            </a:fld>
            <a:endParaRPr lang="en-US"/>
          </a:p>
        </p:txBody>
      </p:sp>
      <p:sp>
        <p:nvSpPr>
          <p:cNvPr id="5" name="Footer Placeholder 4">
            <a:extLst>
              <a:ext uri="{FF2B5EF4-FFF2-40B4-BE49-F238E27FC236}">
                <a16:creationId xmlns:a16="http://schemas.microsoft.com/office/drawing/2014/main" id="{534CB571-86F9-474A-826A-75CC21C8832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1384F5F-50E6-4BB9-B848-EE2302C02ABE}"/>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7765174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F08DF-1C0D-4F53-A3AB-95D7B55FA06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0D3BBD-C494-4E94-B189-319802A93E38}"/>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C0BD9-4BED-43D3-852F-B74B949A2287}"/>
              </a:ext>
            </a:extLst>
          </p:cNvPr>
          <p:cNvSpPr>
            <a:spLocks noGrp="1"/>
          </p:cNvSpPr>
          <p:nvPr>
            <p:ph type="dt" sz="half" idx="10"/>
          </p:nvPr>
        </p:nvSpPr>
        <p:spPr>
          <a:xfrm>
            <a:off x="558442" y="8994987"/>
            <a:ext cx="2730901" cy="519289"/>
          </a:xfrm>
        </p:spPr>
        <p:txBody>
          <a:bodyPr/>
          <a:lstStyle/>
          <a:p>
            <a:fld id="{5CC8096C-64ED-4153-A483-5C02E44AD5C3}" type="datetime1">
              <a:rPr lang="en-US" smtClean="0"/>
              <a:t>9/22/2022</a:t>
            </a:fld>
            <a:endParaRPr lang="en-US"/>
          </a:p>
        </p:txBody>
      </p:sp>
      <p:sp>
        <p:nvSpPr>
          <p:cNvPr id="5" name="Footer Placeholder 4">
            <a:extLst>
              <a:ext uri="{FF2B5EF4-FFF2-40B4-BE49-F238E27FC236}">
                <a16:creationId xmlns:a16="http://schemas.microsoft.com/office/drawing/2014/main" id="{BB7811DC-C725-4462-B622-DB96A8987673}"/>
              </a:ext>
            </a:extLst>
          </p:cNvPr>
          <p:cNvSpPr>
            <a:spLocks noGrp="1"/>
          </p:cNvSpPr>
          <p:nvPr>
            <p:ph type="ftr" sz="quarter" idx="11"/>
          </p:nvPr>
        </p:nvSpPr>
        <p:spPr>
          <a:xfrm>
            <a:off x="4551680" y="8988215"/>
            <a:ext cx="4248300" cy="519289"/>
          </a:xfrm>
        </p:spPr>
        <p:txBody>
          <a:bodyPr/>
          <a:lstStyle/>
          <a:p>
            <a:r>
              <a:rPr lang="en-US"/>
              <a:t>Sample Footer Text</a:t>
            </a:r>
          </a:p>
        </p:txBody>
      </p:sp>
      <p:sp>
        <p:nvSpPr>
          <p:cNvPr id="6" name="Slide Number Placeholder 5">
            <a:extLst>
              <a:ext uri="{FF2B5EF4-FFF2-40B4-BE49-F238E27FC236}">
                <a16:creationId xmlns:a16="http://schemas.microsoft.com/office/drawing/2014/main" id="{67C42D06-438F-4150-9238-E2FAEE5E28D9}"/>
              </a:ext>
            </a:extLst>
          </p:cNvPr>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7474333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584960" y="1596249"/>
            <a:ext cx="918327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584960" y="7438413"/>
            <a:ext cx="491744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9/22/2022</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760412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396800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9/22/2022</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5949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9/22/2022</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473800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70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7012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9/22/2022</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063092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3000589"/>
            <a:ext cx="4808460" cy="119076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357021"/>
            <a:ext cx="4808459" cy="4446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3000589"/>
            <a:ext cx="4808461" cy="119076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357021"/>
            <a:ext cx="4808461" cy="44460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9/22/2022</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4147775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9/22/2022</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91236306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9/22/2022</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072966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9/22/2022</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033748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9/22/2022</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5026605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9/22/2022</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8950333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77118"/>
            <a:ext cx="2852588" cy="750789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894080" y="1214819"/>
            <a:ext cx="824992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9/22/2022</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986773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05847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6624053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422559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323968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4308243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857340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270800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4999554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51075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180350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6012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2193482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277850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625600" y="1596250"/>
            <a:ext cx="9753600" cy="4302660"/>
          </a:xfrm>
        </p:spPr>
        <p:txBody>
          <a:bodyPr anchor="b">
            <a:normAutofit/>
          </a:bodyPr>
          <a:lstStyle>
            <a:lvl1pPr algn="ctr">
              <a:defRPr sz="704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625600" y="6238904"/>
            <a:ext cx="9753600" cy="1614975"/>
          </a:xfrm>
        </p:spPr>
        <p:txBody>
          <a:bodyPr>
            <a:normAutofit/>
          </a:bodyPr>
          <a:lstStyle>
            <a:lvl1pPr marL="0" indent="0" algn="ctr">
              <a:lnSpc>
                <a:spcPct val="12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9/22/2022</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82014033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9/22/2022</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777960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9/22/2022</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5204082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940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583680" y="2737057"/>
            <a:ext cx="5527040" cy="6047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9/22/2022</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440044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95775" y="2466596"/>
            <a:ext cx="5501639"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95775" y="3638381"/>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583680" y="2466596"/>
            <a:ext cx="5528734" cy="1171786"/>
          </a:xfrm>
        </p:spPr>
        <p:txBody>
          <a:bodyPr anchor="b">
            <a:normAutofit/>
          </a:bodyPr>
          <a:lstStyle>
            <a:lvl1pPr marL="0" indent="0">
              <a:buNone/>
              <a:defRPr sz="2133"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583680" y="3638381"/>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9/22/2022</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9562818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9/22/2022</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0513649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9/22/2022</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141413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9/22/2022</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402004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9/22/2022</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04542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5435129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9/22/2022</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84010204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9/22/2022</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611687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A07E-9210-AB64-0C32-8C38D82D5FE1}"/>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924EB0F-BE6B-839E-4E43-170102938F38}"/>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7DF43CB7-4727-EF3B-1AD2-F5404EAD3467}"/>
              </a:ext>
            </a:extLst>
          </p:cNvPr>
          <p:cNvSpPr>
            <a:spLocks noGrp="1"/>
          </p:cNvSpPr>
          <p:nvPr>
            <p:ph type="dt" sz="half" idx="10"/>
          </p:nvPr>
        </p:nvSpPr>
        <p:spPr/>
        <p:txBody>
          <a:bodyPr/>
          <a:lstStyle/>
          <a:p>
            <a:fld id="{2395C5C9-164C-46B3-A87E-7660D39D3106}" type="datetime2">
              <a:rPr lang="en-US" smtClean="0"/>
              <a:t>Thursday, September 22, 2022</a:t>
            </a:fld>
            <a:endParaRPr lang="en-US"/>
          </a:p>
        </p:txBody>
      </p:sp>
      <p:sp>
        <p:nvSpPr>
          <p:cNvPr id="5" name="Footer Placeholder 4">
            <a:extLst>
              <a:ext uri="{FF2B5EF4-FFF2-40B4-BE49-F238E27FC236}">
                <a16:creationId xmlns:a16="http://schemas.microsoft.com/office/drawing/2014/main" id="{3303C018-A3B3-DF46-2871-3B5E2EDD797B}"/>
              </a:ext>
            </a:extLst>
          </p:cNvPr>
          <p:cNvSpPr>
            <a:spLocks noGrp="1"/>
          </p:cNvSpPr>
          <p:nvPr>
            <p:ph type="ftr" sz="quarter" idx="11"/>
          </p:nvPr>
        </p:nvSpPr>
        <p:spPr/>
        <p:txBody>
          <a:bodyPr/>
          <a:lstStyle/>
          <a:p>
            <a:pPr algn="l"/>
            <a:r>
              <a:rPr lang="en-US"/>
              <a:t>Sample Footer Text</a:t>
            </a:r>
          </a:p>
        </p:txBody>
      </p:sp>
      <p:sp>
        <p:nvSpPr>
          <p:cNvPr id="6" name="Slide Number Placeholder 5">
            <a:extLst>
              <a:ext uri="{FF2B5EF4-FFF2-40B4-BE49-F238E27FC236}">
                <a16:creationId xmlns:a16="http://schemas.microsoft.com/office/drawing/2014/main" id="{997180AA-AC29-548F-6A7B-4A942431D58D}"/>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0976390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25C35-7798-702B-BF34-58D0759DF1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D73879-88BE-D5ED-FB16-051B66D8B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D14D26-AF69-18AC-6498-6FC2B435A9D0}"/>
              </a:ext>
            </a:extLst>
          </p:cNvPr>
          <p:cNvSpPr>
            <a:spLocks noGrp="1"/>
          </p:cNvSpPr>
          <p:nvPr>
            <p:ph type="dt" sz="half" idx="10"/>
          </p:nvPr>
        </p:nvSpPr>
        <p:spPr/>
        <p:txBody>
          <a:bodyPr/>
          <a:lstStyle/>
          <a:p>
            <a:fld id="{4DDCFF8A-AAF8-4A12-8A91-9CA0EAF6CBB9}" type="datetime2">
              <a:rPr lang="en-US" smtClean="0"/>
              <a:t>Thursday, September 22, 2022</a:t>
            </a:fld>
            <a:endParaRPr lang="en-US"/>
          </a:p>
        </p:txBody>
      </p:sp>
      <p:sp>
        <p:nvSpPr>
          <p:cNvPr id="5" name="Footer Placeholder 4">
            <a:extLst>
              <a:ext uri="{FF2B5EF4-FFF2-40B4-BE49-F238E27FC236}">
                <a16:creationId xmlns:a16="http://schemas.microsoft.com/office/drawing/2014/main" id="{87BCAACF-EA06-4C7D-E33B-597D323DBDF8}"/>
              </a:ext>
            </a:extLst>
          </p:cNvPr>
          <p:cNvSpPr>
            <a:spLocks noGrp="1"/>
          </p:cNvSpPr>
          <p:nvPr>
            <p:ph type="ftr" sz="quarter" idx="11"/>
          </p:nvPr>
        </p:nvSpPr>
        <p:spPr/>
        <p:txBody>
          <a:bodyPr/>
          <a:lstStyle/>
          <a:p>
            <a:pPr algn="l"/>
            <a:r>
              <a:rPr lang="en-US"/>
              <a:t>Sample Footer Text</a:t>
            </a:r>
          </a:p>
        </p:txBody>
      </p:sp>
      <p:sp>
        <p:nvSpPr>
          <p:cNvPr id="6" name="Slide Number Placeholder 5">
            <a:extLst>
              <a:ext uri="{FF2B5EF4-FFF2-40B4-BE49-F238E27FC236}">
                <a16:creationId xmlns:a16="http://schemas.microsoft.com/office/drawing/2014/main" id="{8A5ED62F-6F59-1189-6246-DC1F71FAF5E8}"/>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7459673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43C3B-5188-6067-04AE-9C6434745579}"/>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600EB4A7-7C64-849F-1A06-F079701D485A}"/>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6853D-0817-985C-F3A4-9FF5FEE3AF69}"/>
              </a:ext>
            </a:extLst>
          </p:cNvPr>
          <p:cNvSpPr>
            <a:spLocks noGrp="1"/>
          </p:cNvSpPr>
          <p:nvPr>
            <p:ph type="dt" sz="half" idx="10"/>
          </p:nvPr>
        </p:nvSpPr>
        <p:spPr/>
        <p:txBody>
          <a:bodyPr/>
          <a:lstStyle/>
          <a:p>
            <a:fld id="{ABCC25C3-021A-4B0B-8F70-0C181FE1CF45}" type="datetime2">
              <a:rPr lang="en-US" smtClean="0"/>
              <a:t>Thursday, September 22, 2022</a:t>
            </a:fld>
            <a:endParaRPr lang="en-US"/>
          </a:p>
        </p:txBody>
      </p:sp>
      <p:sp>
        <p:nvSpPr>
          <p:cNvPr id="5" name="Footer Placeholder 4">
            <a:extLst>
              <a:ext uri="{FF2B5EF4-FFF2-40B4-BE49-F238E27FC236}">
                <a16:creationId xmlns:a16="http://schemas.microsoft.com/office/drawing/2014/main" id="{39BC922F-D5BF-0736-5EE0-7819AE6D365F}"/>
              </a:ext>
            </a:extLst>
          </p:cNvPr>
          <p:cNvSpPr>
            <a:spLocks noGrp="1"/>
          </p:cNvSpPr>
          <p:nvPr>
            <p:ph type="ftr" sz="quarter" idx="11"/>
          </p:nvPr>
        </p:nvSpPr>
        <p:spPr/>
        <p:txBody>
          <a:bodyPr/>
          <a:lstStyle/>
          <a:p>
            <a:pPr algn="l"/>
            <a:r>
              <a:rPr lang="en-US"/>
              <a:t>Sample Footer Text</a:t>
            </a:r>
          </a:p>
        </p:txBody>
      </p:sp>
      <p:sp>
        <p:nvSpPr>
          <p:cNvPr id="6" name="Slide Number Placeholder 5">
            <a:extLst>
              <a:ext uri="{FF2B5EF4-FFF2-40B4-BE49-F238E27FC236}">
                <a16:creationId xmlns:a16="http://schemas.microsoft.com/office/drawing/2014/main" id="{816F171E-9A6A-625B-226F-F192A55F630A}"/>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7128496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E9D0-0FE8-B692-3BD9-3EA8CD5F6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268F5-588A-602B-9146-4287D1726F6D}"/>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6680C3-69E0-EAFD-CF17-1223950B1EA7}"/>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8E8B07-E1A2-DBC3-EC61-E8F24917B787}"/>
              </a:ext>
            </a:extLst>
          </p:cNvPr>
          <p:cNvSpPr>
            <a:spLocks noGrp="1"/>
          </p:cNvSpPr>
          <p:nvPr>
            <p:ph type="dt" sz="half" idx="10"/>
          </p:nvPr>
        </p:nvSpPr>
        <p:spPr/>
        <p:txBody>
          <a:bodyPr/>
          <a:lstStyle/>
          <a:p>
            <a:fld id="{0C23D88D-8CEC-4ED9-A53B-5596187D9A16}" type="datetime2">
              <a:rPr lang="en-US" smtClean="0"/>
              <a:t>Thursday, September 22, 2022</a:t>
            </a:fld>
            <a:endParaRPr lang="en-US"/>
          </a:p>
        </p:txBody>
      </p:sp>
      <p:sp>
        <p:nvSpPr>
          <p:cNvPr id="6" name="Footer Placeholder 5">
            <a:extLst>
              <a:ext uri="{FF2B5EF4-FFF2-40B4-BE49-F238E27FC236}">
                <a16:creationId xmlns:a16="http://schemas.microsoft.com/office/drawing/2014/main" id="{AC47B700-F107-7C76-7F99-4776F413B81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5541016-3B43-9025-CC1C-486330F3FDB5}"/>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1332981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DE752-4920-9B03-EE25-6237DDB09521}"/>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242A76-AD07-7777-50F1-37BDCCB055F1}"/>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487466D-32C3-4922-0115-E96243A20FB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585C13-4000-2C4B-BE59-1E3BB979FB1E}"/>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34FBDCA6-D7EA-523D-7E08-ED3ADC29EBB6}"/>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EC9D83-E436-E558-16C0-D577B70139FB}"/>
              </a:ext>
            </a:extLst>
          </p:cNvPr>
          <p:cNvSpPr>
            <a:spLocks noGrp="1"/>
          </p:cNvSpPr>
          <p:nvPr>
            <p:ph type="dt" sz="half" idx="10"/>
          </p:nvPr>
        </p:nvSpPr>
        <p:spPr/>
        <p:txBody>
          <a:bodyPr/>
          <a:lstStyle/>
          <a:p>
            <a:fld id="{D2CCD382-DFDA-4722-A27A-59C21AD112F2}" type="datetime2">
              <a:rPr lang="en-US" smtClean="0"/>
              <a:t>Thursday, September 22, 2022</a:t>
            </a:fld>
            <a:endParaRPr lang="en-US"/>
          </a:p>
        </p:txBody>
      </p:sp>
      <p:sp>
        <p:nvSpPr>
          <p:cNvPr id="8" name="Footer Placeholder 7">
            <a:extLst>
              <a:ext uri="{FF2B5EF4-FFF2-40B4-BE49-F238E27FC236}">
                <a16:creationId xmlns:a16="http://schemas.microsoft.com/office/drawing/2014/main" id="{A437A471-7A22-98E0-C9DD-D94502FF8976}"/>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0E074490-8451-72AB-E949-783CE2E4DC39}"/>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0933180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08533-FA54-587A-A6B4-FB04C9E798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DA3531-4662-BF8C-0767-A06FEF80D86F}"/>
              </a:ext>
            </a:extLst>
          </p:cNvPr>
          <p:cNvSpPr>
            <a:spLocks noGrp="1"/>
          </p:cNvSpPr>
          <p:nvPr>
            <p:ph type="dt" sz="half" idx="10"/>
          </p:nvPr>
        </p:nvSpPr>
        <p:spPr/>
        <p:txBody>
          <a:bodyPr/>
          <a:lstStyle/>
          <a:p>
            <a:fld id="{22F2A30D-1C09-413F-AAB1-38F366000715}" type="datetime2">
              <a:rPr lang="en-US" smtClean="0"/>
              <a:t>Thursday, September 22, 2022</a:t>
            </a:fld>
            <a:endParaRPr lang="en-US"/>
          </a:p>
        </p:txBody>
      </p:sp>
      <p:sp>
        <p:nvSpPr>
          <p:cNvPr id="4" name="Footer Placeholder 3">
            <a:extLst>
              <a:ext uri="{FF2B5EF4-FFF2-40B4-BE49-F238E27FC236}">
                <a16:creationId xmlns:a16="http://schemas.microsoft.com/office/drawing/2014/main" id="{609C25A5-E4BE-B943-C7F9-AF3F1B50AFCE}"/>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4AF1B88C-911E-9E93-FCB7-A08281F6ECAD}"/>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6897828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2396B7-8381-F694-7620-737E97EF0A49}"/>
              </a:ext>
            </a:extLst>
          </p:cNvPr>
          <p:cNvSpPr>
            <a:spLocks noGrp="1"/>
          </p:cNvSpPr>
          <p:nvPr>
            <p:ph type="dt" sz="half" idx="10"/>
          </p:nvPr>
        </p:nvSpPr>
        <p:spPr/>
        <p:txBody>
          <a:bodyPr/>
          <a:lstStyle/>
          <a:p>
            <a:fld id="{6DB82B9C-D65E-4F64-95C3-B10F3B00F0D9}" type="datetime2">
              <a:rPr lang="en-US" smtClean="0"/>
              <a:t>Thursday, September 22, 2022</a:t>
            </a:fld>
            <a:endParaRPr lang="en-US"/>
          </a:p>
        </p:txBody>
      </p:sp>
      <p:sp>
        <p:nvSpPr>
          <p:cNvPr id="3" name="Footer Placeholder 2">
            <a:extLst>
              <a:ext uri="{FF2B5EF4-FFF2-40B4-BE49-F238E27FC236}">
                <a16:creationId xmlns:a16="http://schemas.microsoft.com/office/drawing/2014/main" id="{552F1E53-9243-5529-E67E-EACC43FBDE48}"/>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7A13721-EB10-643E-5AFA-5D6BBE4F36EA}"/>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5000151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E93F9-8BB5-BA84-D1B7-16514F637AA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BEA13B3A-F97D-029B-1D1F-6853B3EC15FB}"/>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94E986-8377-6CF6-CDE5-ABAA1517732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76201E-8E3D-6346-F89E-70687D36FEF6}"/>
              </a:ext>
            </a:extLst>
          </p:cNvPr>
          <p:cNvSpPr>
            <a:spLocks noGrp="1"/>
          </p:cNvSpPr>
          <p:nvPr>
            <p:ph type="dt" sz="half" idx="10"/>
          </p:nvPr>
        </p:nvSpPr>
        <p:spPr/>
        <p:txBody>
          <a:bodyPr/>
          <a:lstStyle/>
          <a:p>
            <a:fld id="{B7F5FDCC-6AAC-4A08-B9E0-3793AB5E64C3}" type="datetime2">
              <a:rPr lang="en-US" smtClean="0"/>
              <a:t>Thursday, September 22, 2022</a:t>
            </a:fld>
            <a:endParaRPr lang="en-US"/>
          </a:p>
        </p:txBody>
      </p:sp>
      <p:sp>
        <p:nvSpPr>
          <p:cNvPr id="6" name="Footer Placeholder 5">
            <a:extLst>
              <a:ext uri="{FF2B5EF4-FFF2-40B4-BE49-F238E27FC236}">
                <a16:creationId xmlns:a16="http://schemas.microsoft.com/office/drawing/2014/main" id="{642B9B3B-C713-C74A-1C52-DF521F0BE91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C6BF973E-F69B-A153-7D61-9332CCAB22B2}"/>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777427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1108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FA6C-DD8E-2A1E-D5C1-1A7E8B13B368}"/>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2C96E08-909F-117C-8DB4-52853E1DC325}"/>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EF1AAA56-CBFE-5105-2B1F-E9C91D2F6E50}"/>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C183300E-0B2F-5482-3A64-31F822FC2344}"/>
              </a:ext>
            </a:extLst>
          </p:cNvPr>
          <p:cNvSpPr>
            <a:spLocks noGrp="1"/>
          </p:cNvSpPr>
          <p:nvPr>
            <p:ph type="dt" sz="half" idx="10"/>
          </p:nvPr>
        </p:nvSpPr>
        <p:spPr/>
        <p:txBody>
          <a:bodyPr/>
          <a:lstStyle/>
          <a:p>
            <a:fld id="{349FE94D-439C-40F1-900E-BC07940E3988}" type="datetime2">
              <a:rPr lang="en-US" smtClean="0"/>
              <a:t>Thursday, September 22, 2022</a:t>
            </a:fld>
            <a:endParaRPr lang="en-US"/>
          </a:p>
        </p:txBody>
      </p:sp>
      <p:sp>
        <p:nvSpPr>
          <p:cNvPr id="6" name="Footer Placeholder 5">
            <a:extLst>
              <a:ext uri="{FF2B5EF4-FFF2-40B4-BE49-F238E27FC236}">
                <a16:creationId xmlns:a16="http://schemas.microsoft.com/office/drawing/2014/main" id="{1F3DC0B5-AC8D-8F71-CF57-7045C8B259C5}"/>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412E2FE-5976-011F-F1AC-D590FB2B12D4}"/>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1034710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B2C3-CC60-107C-66A3-2610B0EF39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DCDC43-581C-79EF-97B6-3EBD8B956C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FA710-3EE9-7EC6-069F-650F87BA5375}"/>
              </a:ext>
            </a:extLst>
          </p:cNvPr>
          <p:cNvSpPr>
            <a:spLocks noGrp="1"/>
          </p:cNvSpPr>
          <p:nvPr>
            <p:ph type="dt" sz="half" idx="10"/>
          </p:nvPr>
        </p:nvSpPr>
        <p:spPr/>
        <p:txBody>
          <a:bodyPr/>
          <a:lstStyle/>
          <a:p>
            <a:fld id="{5B75179A-1E2B-41AB-B400-4F1B4022FAEE}" type="datetime2">
              <a:rPr lang="en-US" smtClean="0"/>
              <a:t>Thursday, September 22, 2022</a:t>
            </a:fld>
            <a:endParaRPr lang="en-US"/>
          </a:p>
        </p:txBody>
      </p:sp>
      <p:sp>
        <p:nvSpPr>
          <p:cNvPr id="5" name="Footer Placeholder 4">
            <a:extLst>
              <a:ext uri="{FF2B5EF4-FFF2-40B4-BE49-F238E27FC236}">
                <a16:creationId xmlns:a16="http://schemas.microsoft.com/office/drawing/2014/main" id="{C4D6335A-E814-2271-DB79-A57882D1134C}"/>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8A23F2A-7F86-47B4-196E-E629FC495336}"/>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4255123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241E30-C2BE-B831-46D9-6D0B0E6126EE}"/>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D362CB-82FD-A766-723D-EA2F1535081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158EB-DCE6-CB96-951D-108B318F3CC4}"/>
              </a:ext>
            </a:extLst>
          </p:cNvPr>
          <p:cNvSpPr>
            <a:spLocks noGrp="1"/>
          </p:cNvSpPr>
          <p:nvPr>
            <p:ph type="dt" sz="half" idx="10"/>
          </p:nvPr>
        </p:nvSpPr>
        <p:spPr/>
        <p:txBody>
          <a:bodyPr/>
          <a:lstStyle/>
          <a:p>
            <a:fld id="{05681D0F-6595-4F14-8EF3-954CD87C797B}" type="datetime2">
              <a:rPr lang="en-US" smtClean="0"/>
              <a:t>Thursday, September 22, 2022</a:t>
            </a:fld>
            <a:endParaRPr lang="en-US"/>
          </a:p>
        </p:txBody>
      </p:sp>
      <p:sp>
        <p:nvSpPr>
          <p:cNvPr id="5" name="Footer Placeholder 4">
            <a:extLst>
              <a:ext uri="{FF2B5EF4-FFF2-40B4-BE49-F238E27FC236}">
                <a16:creationId xmlns:a16="http://schemas.microsoft.com/office/drawing/2014/main" id="{66694D6B-5BDC-5387-C884-3A435142AD09}"/>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7B2C266-FB69-ACBB-B713-8801D83B36F8}"/>
              </a:ext>
            </a:extLst>
          </p:cNvPr>
          <p:cNvSpPr>
            <a:spLocks noGrp="1"/>
          </p:cNvSpPr>
          <p:nvPr>
            <p:ph type="sldNum" sz="quarter" idx="12"/>
          </p:nvPr>
        </p:nvSpPr>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9156727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43318" y="1411935"/>
            <a:ext cx="12118187" cy="3892338"/>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7395"/>
            </a:lvl1pPr>
            <a:lvl2pPr lvl="1" algn="ctr">
              <a:spcBef>
                <a:spcPts val="0"/>
              </a:spcBef>
              <a:spcAft>
                <a:spcPts val="0"/>
              </a:spcAft>
              <a:buSzPts val="5200"/>
              <a:buNone/>
              <a:defRPr sz="7395"/>
            </a:lvl2pPr>
            <a:lvl3pPr lvl="2" algn="ctr">
              <a:spcBef>
                <a:spcPts val="0"/>
              </a:spcBef>
              <a:spcAft>
                <a:spcPts val="0"/>
              </a:spcAft>
              <a:buSzPts val="5200"/>
              <a:buNone/>
              <a:defRPr sz="7395"/>
            </a:lvl3pPr>
            <a:lvl4pPr lvl="3" algn="ctr">
              <a:spcBef>
                <a:spcPts val="0"/>
              </a:spcBef>
              <a:spcAft>
                <a:spcPts val="0"/>
              </a:spcAft>
              <a:buSzPts val="5200"/>
              <a:buNone/>
              <a:defRPr sz="7395"/>
            </a:lvl4pPr>
            <a:lvl5pPr lvl="4" algn="ctr">
              <a:spcBef>
                <a:spcPts val="0"/>
              </a:spcBef>
              <a:spcAft>
                <a:spcPts val="0"/>
              </a:spcAft>
              <a:buSzPts val="5200"/>
              <a:buNone/>
              <a:defRPr sz="7395"/>
            </a:lvl5pPr>
            <a:lvl6pPr lvl="5" algn="ctr">
              <a:spcBef>
                <a:spcPts val="0"/>
              </a:spcBef>
              <a:spcAft>
                <a:spcPts val="0"/>
              </a:spcAft>
              <a:buSzPts val="5200"/>
              <a:buNone/>
              <a:defRPr sz="7395"/>
            </a:lvl6pPr>
            <a:lvl7pPr lvl="6" algn="ctr">
              <a:spcBef>
                <a:spcPts val="0"/>
              </a:spcBef>
              <a:spcAft>
                <a:spcPts val="0"/>
              </a:spcAft>
              <a:buSzPts val="5200"/>
              <a:buNone/>
              <a:defRPr sz="7395"/>
            </a:lvl7pPr>
            <a:lvl8pPr lvl="7" algn="ctr">
              <a:spcBef>
                <a:spcPts val="0"/>
              </a:spcBef>
              <a:spcAft>
                <a:spcPts val="0"/>
              </a:spcAft>
              <a:buSzPts val="5200"/>
              <a:buNone/>
              <a:defRPr sz="7395"/>
            </a:lvl8pPr>
            <a:lvl9pPr lvl="8" algn="ctr">
              <a:spcBef>
                <a:spcPts val="0"/>
              </a:spcBef>
              <a:spcAft>
                <a:spcPts val="0"/>
              </a:spcAft>
              <a:buSzPts val="5200"/>
              <a:buNone/>
              <a:defRPr sz="7395"/>
            </a:lvl9pPr>
          </a:lstStyle>
          <a:p>
            <a:endParaRPr/>
          </a:p>
        </p:txBody>
      </p:sp>
      <p:sp>
        <p:nvSpPr>
          <p:cNvPr id="11" name="Google Shape;11;p2"/>
          <p:cNvSpPr txBox="1">
            <a:spLocks noGrp="1"/>
          </p:cNvSpPr>
          <p:nvPr>
            <p:ph type="subTitle" idx="1"/>
          </p:nvPr>
        </p:nvSpPr>
        <p:spPr>
          <a:xfrm>
            <a:off x="443307" y="5374341"/>
            <a:ext cx="12118187" cy="1503004"/>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982"/>
            </a:lvl1pPr>
            <a:lvl2pPr lvl="1" algn="ctr">
              <a:lnSpc>
                <a:spcPct val="100000"/>
              </a:lnSpc>
              <a:spcBef>
                <a:spcPts val="0"/>
              </a:spcBef>
              <a:spcAft>
                <a:spcPts val="0"/>
              </a:spcAft>
              <a:buSzPts val="2800"/>
              <a:buNone/>
              <a:defRPr sz="3982"/>
            </a:lvl2pPr>
            <a:lvl3pPr lvl="2" algn="ctr">
              <a:lnSpc>
                <a:spcPct val="100000"/>
              </a:lnSpc>
              <a:spcBef>
                <a:spcPts val="0"/>
              </a:spcBef>
              <a:spcAft>
                <a:spcPts val="0"/>
              </a:spcAft>
              <a:buSzPts val="2800"/>
              <a:buNone/>
              <a:defRPr sz="3982"/>
            </a:lvl3pPr>
            <a:lvl4pPr lvl="3" algn="ctr">
              <a:lnSpc>
                <a:spcPct val="100000"/>
              </a:lnSpc>
              <a:spcBef>
                <a:spcPts val="0"/>
              </a:spcBef>
              <a:spcAft>
                <a:spcPts val="0"/>
              </a:spcAft>
              <a:buSzPts val="2800"/>
              <a:buNone/>
              <a:defRPr sz="3982"/>
            </a:lvl4pPr>
            <a:lvl5pPr lvl="4" algn="ctr">
              <a:lnSpc>
                <a:spcPct val="100000"/>
              </a:lnSpc>
              <a:spcBef>
                <a:spcPts val="0"/>
              </a:spcBef>
              <a:spcAft>
                <a:spcPts val="0"/>
              </a:spcAft>
              <a:buSzPts val="2800"/>
              <a:buNone/>
              <a:defRPr sz="3982"/>
            </a:lvl5pPr>
            <a:lvl6pPr lvl="5" algn="ctr">
              <a:lnSpc>
                <a:spcPct val="100000"/>
              </a:lnSpc>
              <a:spcBef>
                <a:spcPts val="0"/>
              </a:spcBef>
              <a:spcAft>
                <a:spcPts val="0"/>
              </a:spcAft>
              <a:buSzPts val="2800"/>
              <a:buNone/>
              <a:defRPr sz="3982"/>
            </a:lvl6pPr>
            <a:lvl7pPr lvl="6" algn="ctr">
              <a:lnSpc>
                <a:spcPct val="100000"/>
              </a:lnSpc>
              <a:spcBef>
                <a:spcPts val="0"/>
              </a:spcBef>
              <a:spcAft>
                <a:spcPts val="0"/>
              </a:spcAft>
              <a:buSzPts val="2800"/>
              <a:buNone/>
              <a:defRPr sz="3982"/>
            </a:lvl7pPr>
            <a:lvl8pPr lvl="7" algn="ctr">
              <a:lnSpc>
                <a:spcPct val="100000"/>
              </a:lnSpc>
              <a:spcBef>
                <a:spcPts val="0"/>
              </a:spcBef>
              <a:spcAft>
                <a:spcPts val="0"/>
              </a:spcAft>
              <a:buSzPts val="2800"/>
              <a:buNone/>
              <a:defRPr sz="3982"/>
            </a:lvl8pPr>
            <a:lvl9pPr lvl="8" algn="ctr">
              <a:lnSpc>
                <a:spcPct val="100000"/>
              </a:lnSpc>
              <a:spcBef>
                <a:spcPts val="0"/>
              </a:spcBef>
              <a:spcAft>
                <a:spcPts val="0"/>
              </a:spcAft>
              <a:buSzPts val="2800"/>
              <a:buNone/>
              <a:defRPr sz="3982"/>
            </a:lvl9pPr>
          </a:lstStyle>
          <a:p>
            <a:endParaRPr/>
          </a:p>
        </p:txBody>
      </p:sp>
      <p:sp>
        <p:nvSpPr>
          <p:cNvPr id="12" name="Google Shape;12;p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960656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43307" y="4078649"/>
            <a:ext cx="12118187" cy="1596302"/>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5120"/>
            </a:lvl1pPr>
            <a:lvl2pPr lvl="1" algn="ctr">
              <a:spcBef>
                <a:spcPts val="0"/>
              </a:spcBef>
              <a:spcAft>
                <a:spcPts val="0"/>
              </a:spcAft>
              <a:buSzPts val="3600"/>
              <a:buNone/>
              <a:defRPr sz="5120"/>
            </a:lvl2pPr>
            <a:lvl3pPr lvl="2" algn="ctr">
              <a:spcBef>
                <a:spcPts val="0"/>
              </a:spcBef>
              <a:spcAft>
                <a:spcPts val="0"/>
              </a:spcAft>
              <a:buSzPts val="3600"/>
              <a:buNone/>
              <a:defRPr sz="5120"/>
            </a:lvl3pPr>
            <a:lvl4pPr lvl="3" algn="ctr">
              <a:spcBef>
                <a:spcPts val="0"/>
              </a:spcBef>
              <a:spcAft>
                <a:spcPts val="0"/>
              </a:spcAft>
              <a:buSzPts val="3600"/>
              <a:buNone/>
              <a:defRPr sz="5120"/>
            </a:lvl4pPr>
            <a:lvl5pPr lvl="4" algn="ctr">
              <a:spcBef>
                <a:spcPts val="0"/>
              </a:spcBef>
              <a:spcAft>
                <a:spcPts val="0"/>
              </a:spcAft>
              <a:buSzPts val="3600"/>
              <a:buNone/>
              <a:defRPr sz="5120"/>
            </a:lvl5pPr>
            <a:lvl6pPr lvl="5" algn="ctr">
              <a:spcBef>
                <a:spcPts val="0"/>
              </a:spcBef>
              <a:spcAft>
                <a:spcPts val="0"/>
              </a:spcAft>
              <a:buSzPts val="3600"/>
              <a:buNone/>
              <a:defRPr sz="5120"/>
            </a:lvl6pPr>
            <a:lvl7pPr lvl="6" algn="ctr">
              <a:spcBef>
                <a:spcPts val="0"/>
              </a:spcBef>
              <a:spcAft>
                <a:spcPts val="0"/>
              </a:spcAft>
              <a:buSzPts val="3600"/>
              <a:buNone/>
              <a:defRPr sz="5120"/>
            </a:lvl7pPr>
            <a:lvl8pPr lvl="7" algn="ctr">
              <a:spcBef>
                <a:spcPts val="0"/>
              </a:spcBef>
              <a:spcAft>
                <a:spcPts val="0"/>
              </a:spcAft>
              <a:buSzPts val="3600"/>
              <a:buNone/>
              <a:defRPr sz="5120"/>
            </a:lvl8pPr>
            <a:lvl9pPr lvl="8" algn="ctr">
              <a:spcBef>
                <a:spcPts val="0"/>
              </a:spcBef>
              <a:spcAft>
                <a:spcPts val="0"/>
              </a:spcAft>
              <a:buSzPts val="3600"/>
              <a:buNone/>
              <a:defRPr sz="5120"/>
            </a:lvl9pPr>
          </a:lstStyle>
          <a:p>
            <a:endParaRPr/>
          </a:p>
        </p:txBody>
      </p:sp>
      <p:sp>
        <p:nvSpPr>
          <p:cNvPr id="15" name="Google Shape;15;p3"/>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220059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43307" y="2185434"/>
            <a:ext cx="12118187" cy="6478507"/>
          </a:xfrm>
          <a:prstGeom prst="rect">
            <a:avLst/>
          </a:prstGeom>
        </p:spPr>
        <p:txBody>
          <a:bodyPr spcFirstLastPara="1" wrap="square" lIns="91425" tIns="91425" rIns="91425" bIns="91425" anchor="t"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112524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4330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3" name="Google Shape;23;p5"/>
          <p:cNvSpPr txBox="1">
            <a:spLocks noGrp="1"/>
          </p:cNvSpPr>
          <p:nvPr>
            <p:ph type="body" idx="2"/>
          </p:nvPr>
        </p:nvSpPr>
        <p:spPr>
          <a:xfrm>
            <a:off x="6872747" y="2185434"/>
            <a:ext cx="5688747" cy="6478507"/>
          </a:xfrm>
          <a:prstGeom prst="rect">
            <a:avLst/>
          </a:prstGeom>
        </p:spPr>
        <p:txBody>
          <a:bodyPr spcFirstLastPara="1" wrap="square" lIns="91425" tIns="91425" rIns="91425" bIns="91425" anchor="t" anchorCtr="0">
            <a:normAutofit/>
          </a:bodyPr>
          <a:lstStyle>
            <a:lvl1pPr marL="650230" lvl="0" indent="-451549">
              <a:spcBef>
                <a:spcPts val="0"/>
              </a:spcBef>
              <a:spcAft>
                <a:spcPts val="0"/>
              </a:spcAft>
              <a:buSzPts val="1400"/>
              <a:buChar char="●"/>
              <a:defRPr sz="1991"/>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24" name="Google Shape;24;p5"/>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266876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43307" y="843899"/>
            <a:ext cx="12118187" cy="1086009"/>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7024887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43307" y="1053582"/>
            <a:ext cx="3993600" cy="1433031"/>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413"/>
            </a:lvl1pPr>
            <a:lvl2pPr lvl="1">
              <a:spcBef>
                <a:spcPts val="0"/>
              </a:spcBef>
              <a:spcAft>
                <a:spcPts val="0"/>
              </a:spcAft>
              <a:buSzPts val="2400"/>
              <a:buNone/>
              <a:defRPr sz="3413"/>
            </a:lvl2pPr>
            <a:lvl3pPr lvl="2">
              <a:spcBef>
                <a:spcPts val="0"/>
              </a:spcBef>
              <a:spcAft>
                <a:spcPts val="0"/>
              </a:spcAft>
              <a:buSzPts val="2400"/>
              <a:buNone/>
              <a:defRPr sz="3413"/>
            </a:lvl3pPr>
            <a:lvl4pPr lvl="3">
              <a:spcBef>
                <a:spcPts val="0"/>
              </a:spcBef>
              <a:spcAft>
                <a:spcPts val="0"/>
              </a:spcAft>
              <a:buSzPts val="2400"/>
              <a:buNone/>
              <a:defRPr sz="3413"/>
            </a:lvl4pPr>
            <a:lvl5pPr lvl="4">
              <a:spcBef>
                <a:spcPts val="0"/>
              </a:spcBef>
              <a:spcAft>
                <a:spcPts val="0"/>
              </a:spcAft>
              <a:buSzPts val="2400"/>
              <a:buNone/>
              <a:defRPr sz="3413"/>
            </a:lvl5pPr>
            <a:lvl6pPr lvl="5">
              <a:spcBef>
                <a:spcPts val="0"/>
              </a:spcBef>
              <a:spcAft>
                <a:spcPts val="0"/>
              </a:spcAft>
              <a:buSzPts val="2400"/>
              <a:buNone/>
              <a:defRPr sz="3413"/>
            </a:lvl6pPr>
            <a:lvl7pPr lvl="6">
              <a:spcBef>
                <a:spcPts val="0"/>
              </a:spcBef>
              <a:spcAft>
                <a:spcPts val="0"/>
              </a:spcAft>
              <a:buSzPts val="2400"/>
              <a:buNone/>
              <a:defRPr sz="3413"/>
            </a:lvl7pPr>
            <a:lvl8pPr lvl="7">
              <a:spcBef>
                <a:spcPts val="0"/>
              </a:spcBef>
              <a:spcAft>
                <a:spcPts val="0"/>
              </a:spcAft>
              <a:buSzPts val="2400"/>
              <a:buNone/>
              <a:defRPr sz="3413"/>
            </a:lvl8pPr>
            <a:lvl9pPr lvl="8">
              <a:spcBef>
                <a:spcPts val="0"/>
              </a:spcBef>
              <a:spcAft>
                <a:spcPts val="0"/>
              </a:spcAft>
              <a:buSzPts val="2400"/>
              <a:buNone/>
              <a:defRPr sz="3413"/>
            </a:lvl9pPr>
          </a:lstStyle>
          <a:p>
            <a:endParaRPr/>
          </a:p>
        </p:txBody>
      </p:sp>
      <p:sp>
        <p:nvSpPr>
          <p:cNvPr id="30" name="Google Shape;30;p7"/>
          <p:cNvSpPr txBox="1">
            <a:spLocks noGrp="1"/>
          </p:cNvSpPr>
          <p:nvPr>
            <p:ph type="body" idx="1"/>
          </p:nvPr>
        </p:nvSpPr>
        <p:spPr>
          <a:xfrm>
            <a:off x="443307" y="2635094"/>
            <a:ext cx="3993600" cy="6029084"/>
          </a:xfrm>
          <a:prstGeom prst="rect">
            <a:avLst/>
          </a:prstGeom>
        </p:spPr>
        <p:txBody>
          <a:bodyPr spcFirstLastPara="1" wrap="square" lIns="91425" tIns="91425" rIns="91425" bIns="91425" anchor="t" anchorCtr="0">
            <a:normAutofit/>
          </a:bodyPr>
          <a:lstStyle>
            <a:lvl1pPr marL="650230" lvl="0" indent="-433487">
              <a:spcBef>
                <a:spcPts val="0"/>
              </a:spcBef>
              <a:spcAft>
                <a:spcPts val="0"/>
              </a:spcAft>
              <a:buSzPts val="1200"/>
              <a:buChar char="●"/>
              <a:defRPr sz="1707"/>
            </a:lvl1pPr>
            <a:lvl2pPr marL="1300460" lvl="1" indent="-433487">
              <a:spcBef>
                <a:spcPts val="0"/>
              </a:spcBef>
              <a:spcAft>
                <a:spcPts val="0"/>
              </a:spcAft>
              <a:buSzPts val="1200"/>
              <a:buChar char="○"/>
              <a:defRPr sz="1707"/>
            </a:lvl2pPr>
            <a:lvl3pPr marL="1950690" lvl="2" indent="-433487">
              <a:spcBef>
                <a:spcPts val="0"/>
              </a:spcBef>
              <a:spcAft>
                <a:spcPts val="0"/>
              </a:spcAft>
              <a:buSzPts val="1200"/>
              <a:buChar char="■"/>
              <a:defRPr sz="1707"/>
            </a:lvl3pPr>
            <a:lvl4pPr marL="2600919" lvl="3" indent="-433487">
              <a:spcBef>
                <a:spcPts val="0"/>
              </a:spcBef>
              <a:spcAft>
                <a:spcPts val="0"/>
              </a:spcAft>
              <a:buSzPts val="1200"/>
              <a:buChar char="●"/>
              <a:defRPr sz="1707"/>
            </a:lvl4pPr>
            <a:lvl5pPr marL="3251149" lvl="4" indent="-433487">
              <a:spcBef>
                <a:spcPts val="0"/>
              </a:spcBef>
              <a:spcAft>
                <a:spcPts val="0"/>
              </a:spcAft>
              <a:buSzPts val="1200"/>
              <a:buChar char="○"/>
              <a:defRPr sz="1707"/>
            </a:lvl5pPr>
            <a:lvl6pPr marL="3901379" lvl="5" indent="-433487">
              <a:spcBef>
                <a:spcPts val="0"/>
              </a:spcBef>
              <a:spcAft>
                <a:spcPts val="0"/>
              </a:spcAft>
              <a:buSzPts val="1200"/>
              <a:buChar char="■"/>
              <a:defRPr sz="1707"/>
            </a:lvl6pPr>
            <a:lvl7pPr marL="4551609" lvl="6" indent="-433487">
              <a:spcBef>
                <a:spcPts val="0"/>
              </a:spcBef>
              <a:spcAft>
                <a:spcPts val="0"/>
              </a:spcAft>
              <a:buSzPts val="1200"/>
              <a:buChar char="●"/>
              <a:defRPr sz="1707"/>
            </a:lvl7pPr>
            <a:lvl8pPr marL="5201839" lvl="7" indent="-433487">
              <a:spcBef>
                <a:spcPts val="0"/>
              </a:spcBef>
              <a:spcAft>
                <a:spcPts val="0"/>
              </a:spcAft>
              <a:buSzPts val="1200"/>
              <a:buChar char="○"/>
              <a:defRPr sz="1707"/>
            </a:lvl8pPr>
            <a:lvl9pPr marL="5852069" lvl="8" indent="-433487">
              <a:spcBef>
                <a:spcPts val="0"/>
              </a:spcBef>
              <a:spcAft>
                <a:spcPts val="0"/>
              </a:spcAft>
              <a:buSzPts val="1200"/>
              <a:buChar char="■"/>
              <a:defRPr sz="1707"/>
            </a:lvl9pPr>
          </a:lstStyle>
          <a:p>
            <a:endParaRPr/>
          </a:p>
        </p:txBody>
      </p:sp>
      <p:sp>
        <p:nvSpPr>
          <p:cNvPr id="31" name="Google Shape;31;p7"/>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0619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97244" y="853618"/>
            <a:ext cx="9056427" cy="7757369"/>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827"/>
            </a:lvl1pPr>
            <a:lvl2pPr lvl="1">
              <a:spcBef>
                <a:spcPts val="0"/>
              </a:spcBef>
              <a:spcAft>
                <a:spcPts val="0"/>
              </a:spcAft>
              <a:buSzPts val="4800"/>
              <a:buNone/>
              <a:defRPr sz="6827"/>
            </a:lvl2pPr>
            <a:lvl3pPr lvl="2">
              <a:spcBef>
                <a:spcPts val="0"/>
              </a:spcBef>
              <a:spcAft>
                <a:spcPts val="0"/>
              </a:spcAft>
              <a:buSzPts val="4800"/>
              <a:buNone/>
              <a:defRPr sz="6827"/>
            </a:lvl3pPr>
            <a:lvl4pPr lvl="3">
              <a:spcBef>
                <a:spcPts val="0"/>
              </a:spcBef>
              <a:spcAft>
                <a:spcPts val="0"/>
              </a:spcAft>
              <a:buSzPts val="4800"/>
              <a:buNone/>
              <a:defRPr sz="6827"/>
            </a:lvl4pPr>
            <a:lvl5pPr lvl="4">
              <a:spcBef>
                <a:spcPts val="0"/>
              </a:spcBef>
              <a:spcAft>
                <a:spcPts val="0"/>
              </a:spcAft>
              <a:buSzPts val="4800"/>
              <a:buNone/>
              <a:defRPr sz="6827"/>
            </a:lvl5pPr>
            <a:lvl6pPr lvl="5">
              <a:spcBef>
                <a:spcPts val="0"/>
              </a:spcBef>
              <a:spcAft>
                <a:spcPts val="0"/>
              </a:spcAft>
              <a:buSzPts val="4800"/>
              <a:buNone/>
              <a:defRPr sz="6827"/>
            </a:lvl6pPr>
            <a:lvl7pPr lvl="6">
              <a:spcBef>
                <a:spcPts val="0"/>
              </a:spcBef>
              <a:spcAft>
                <a:spcPts val="0"/>
              </a:spcAft>
              <a:buSzPts val="4800"/>
              <a:buNone/>
              <a:defRPr sz="6827"/>
            </a:lvl7pPr>
            <a:lvl8pPr lvl="7">
              <a:spcBef>
                <a:spcPts val="0"/>
              </a:spcBef>
              <a:spcAft>
                <a:spcPts val="0"/>
              </a:spcAft>
              <a:buSzPts val="4800"/>
              <a:buNone/>
              <a:defRPr sz="6827"/>
            </a:lvl8pPr>
            <a:lvl9pPr lvl="8">
              <a:spcBef>
                <a:spcPts val="0"/>
              </a:spcBef>
              <a:spcAft>
                <a:spcPts val="0"/>
              </a:spcAft>
              <a:buSzPts val="4800"/>
              <a:buNone/>
              <a:defRPr sz="6827"/>
            </a:lvl9pPr>
          </a:lstStyle>
          <a:p>
            <a:endParaRPr/>
          </a:p>
        </p:txBody>
      </p:sp>
      <p:sp>
        <p:nvSpPr>
          <p:cNvPr id="34" name="Google Shape;34;p8"/>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0219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703057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502400" y="-237"/>
            <a:ext cx="6502400" cy="9753600"/>
          </a:xfrm>
          <a:prstGeom prst="rect">
            <a:avLst/>
          </a:prstGeom>
          <a:solidFill>
            <a:schemeClr val="lt2"/>
          </a:solidFill>
          <a:ln>
            <a:noFill/>
          </a:ln>
        </p:spPr>
        <p:txBody>
          <a:bodyPr spcFirstLastPara="1" wrap="square" lIns="130027" tIns="130027" rIns="130027" bIns="130027" anchor="ctr" anchorCtr="0">
            <a:noAutofit/>
          </a:bodyPr>
          <a:lstStyle/>
          <a:p>
            <a:pPr marL="0" lvl="0" indent="0" algn="l" rtl="0">
              <a:spcBef>
                <a:spcPts val="0"/>
              </a:spcBef>
              <a:spcAft>
                <a:spcPts val="0"/>
              </a:spcAft>
              <a:buNone/>
            </a:pPr>
            <a:endParaRPr sz="1991"/>
          </a:p>
        </p:txBody>
      </p:sp>
      <p:sp>
        <p:nvSpPr>
          <p:cNvPr id="37" name="Google Shape;37;p9"/>
          <p:cNvSpPr txBox="1">
            <a:spLocks noGrp="1"/>
          </p:cNvSpPr>
          <p:nvPr>
            <p:ph type="title"/>
          </p:nvPr>
        </p:nvSpPr>
        <p:spPr>
          <a:xfrm>
            <a:off x="377600" y="2338465"/>
            <a:ext cx="5753173" cy="281088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973"/>
            </a:lvl1pPr>
            <a:lvl2pPr lvl="1" algn="ctr">
              <a:spcBef>
                <a:spcPts val="0"/>
              </a:spcBef>
              <a:spcAft>
                <a:spcPts val="0"/>
              </a:spcAft>
              <a:buSzPts val="4200"/>
              <a:buNone/>
              <a:defRPr sz="5973"/>
            </a:lvl2pPr>
            <a:lvl3pPr lvl="2" algn="ctr">
              <a:spcBef>
                <a:spcPts val="0"/>
              </a:spcBef>
              <a:spcAft>
                <a:spcPts val="0"/>
              </a:spcAft>
              <a:buSzPts val="4200"/>
              <a:buNone/>
              <a:defRPr sz="5973"/>
            </a:lvl3pPr>
            <a:lvl4pPr lvl="3" algn="ctr">
              <a:spcBef>
                <a:spcPts val="0"/>
              </a:spcBef>
              <a:spcAft>
                <a:spcPts val="0"/>
              </a:spcAft>
              <a:buSzPts val="4200"/>
              <a:buNone/>
              <a:defRPr sz="5973"/>
            </a:lvl4pPr>
            <a:lvl5pPr lvl="4" algn="ctr">
              <a:spcBef>
                <a:spcPts val="0"/>
              </a:spcBef>
              <a:spcAft>
                <a:spcPts val="0"/>
              </a:spcAft>
              <a:buSzPts val="4200"/>
              <a:buNone/>
              <a:defRPr sz="5973"/>
            </a:lvl5pPr>
            <a:lvl6pPr lvl="5" algn="ctr">
              <a:spcBef>
                <a:spcPts val="0"/>
              </a:spcBef>
              <a:spcAft>
                <a:spcPts val="0"/>
              </a:spcAft>
              <a:buSzPts val="4200"/>
              <a:buNone/>
              <a:defRPr sz="5973"/>
            </a:lvl6pPr>
            <a:lvl7pPr lvl="6" algn="ctr">
              <a:spcBef>
                <a:spcPts val="0"/>
              </a:spcBef>
              <a:spcAft>
                <a:spcPts val="0"/>
              </a:spcAft>
              <a:buSzPts val="4200"/>
              <a:buNone/>
              <a:defRPr sz="5973"/>
            </a:lvl7pPr>
            <a:lvl8pPr lvl="7" algn="ctr">
              <a:spcBef>
                <a:spcPts val="0"/>
              </a:spcBef>
              <a:spcAft>
                <a:spcPts val="0"/>
              </a:spcAft>
              <a:buSzPts val="4200"/>
              <a:buNone/>
              <a:defRPr sz="5973"/>
            </a:lvl8pPr>
            <a:lvl9pPr lvl="8" algn="ctr">
              <a:spcBef>
                <a:spcPts val="0"/>
              </a:spcBef>
              <a:spcAft>
                <a:spcPts val="0"/>
              </a:spcAft>
              <a:buSzPts val="4200"/>
              <a:buNone/>
              <a:defRPr sz="5973"/>
            </a:lvl9pPr>
          </a:lstStyle>
          <a:p>
            <a:endParaRPr/>
          </a:p>
        </p:txBody>
      </p:sp>
      <p:sp>
        <p:nvSpPr>
          <p:cNvPr id="38" name="Google Shape;38;p9"/>
          <p:cNvSpPr txBox="1">
            <a:spLocks noGrp="1"/>
          </p:cNvSpPr>
          <p:nvPr>
            <p:ph type="subTitle" idx="1"/>
          </p:nvPr>
        </p:nvSpPr>
        <p:spPr>
          <a:xfrm>
            <a:off x="377600" y="5315461"/>
            <a:ext cx="5753173" cy="2342116"/>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987"/>
            </a:lvl1pPr>
            <a:lvl2pPr lvl="1" algn="ctr">
              <a:lnSpc>
                <a:spcPct val="100000"/>
              </a:lnSpc>
              <a:spcBef>
                <a:spcPts val="0"/>
              </a:spcBef>
              <a:spcAft>
                <a:spcPts val="0"/>
              </a:spcAft>
              <a:buSzPts val="2100"/>
              <a:buNone/>
              <a:defRPr sz="2987"/>
            </a:lvl2pPr>
            <a:lvl3pPr lvl="2" algn="ctr">
              <a:lnSpc>
                <a:spcPct val="100000"/>
              </a:lnSpc>
              <a:spcBef>
                <a:spcPts val="0"/>
              </a:spcBef>
              <a:spcAft>
                <a:spcPts val="0"/>
              </a:spcAft>
              <a:buSzPts val="2100"/>
              <a:buNone/>
              <a:defRPr sz="2987"/>
            </a:lvl3pPr>
            <a:lvl4pPr lvl="3" algn="ctr">
              <a:lnSpc>
                <a:spcPct val="100000"/>
              </a:lnSpc>
              <a:spcBef>
                <a:spcPts val="0"/>
              </a:spcBef>
              <a:spcAft>
                <a:spcPts val="0"/>
              </a:spcAft>
              <a:buSzPts val="2100"/>
              <a:buNone/>
              <a:defRPr sz="2987"/>
            </a:lvl4pPr>
            <a:lvl5pPr lvl="4" algn="ctr">
              <a:lnSpc>
                <a:spcPct val="100000"/>
              </a:lnSpc>
              <a:spcBef>
                <a:spcPts val="0"/>
              </a:spcBef>
              <a:spcAft>
                <a:spcPts val="0"/>
              </a:spcAft>
              <a:buSzPts val="2100"/>
              <a:buNone/>
              <a:defRPr sz="2987"/>
            </a:lvl5pPr>
            <a:lvl6pPr lvl="5" algn="ctr">
              <a:lnSpc>
                <a:spcPct val="100000"/>
              </a:lnSpc>
              <a:spcBef>
                <a:spcPts val="0"/>
              </a:spcBef>
              <a:spcAft>
                <a:spcPts val="0"/>
              </a:spcAft>
              <a:buSzPts val="2100"/>
              <a:buNone/>
              <a:defRPr sz="2987"/>
            </a:lvl6pPr>
            <a:lvl7pPr lvl="6" algn="ctr">
              <a:lnSpc>
                <a:spcPct val="100000"/>
              </a:lnSpc>
              <a:spcBef>
                <a:spcPts val="0"/>
              </a:spcBef>
              <a:spcAft>
                <a:spcPts val="0"/>
              </a:spcAft>
              <a:buSzPts val="2100"/>
              <a:buNone/>
              <a:defRPr sz="2987"/>
            </a:lvl7pPr>
            <a:lvl8pPr lvl="7" algn="ctr">
              <a:lnSpc>
                <a:spcPct val="100000"/>
              </a:lnSpc>
              <a:spcBef>
                <a:spcPts val="0"/>
              </a:spcBef>
              <a:spcAft>
                <a:spcPts val="0"/>
              </a:spcAft>
              <a:buSzPts val="2100"/>
              <a:buNone/>
              <a:defRPr sz="2987"/>
            </a:lvl8pPr>
            <a:lvl9pPr lvl="8" algn="ctr">
              <a:lnSpc>
                <a:spcPct val="100000"/>
              </a:lnSpc>
              <a:spcBef>
                <a:spcPts val="0"/>
              </a:spcBef>
              <a:spcAft>
                <a:spcPts val="0"/>
              </a:spcAft>
              <a:buSzPts val="2100"/>
              <a:buNone/>
              <a:defRPr sz="2987"/>
            </a:lvl9pPr>
          </a:lstStyle>
          <a:p>
            <a:endParaRPr/>
          </a:p>
        </p:txBody>
      </p:sp>
      <p:sp>
        <p:nvSpPr>
          <p:cNvPr id="39" name="Google Shape;39;p9"/>
          <p:cNvSpPr txBox="1">
            <a:spLocks noGrp="1"/>
          </p:cNvSpPr>
          <p:nvPr>
            <p:ph type="body" idx="2"/>
          </p:nvPr>
        </p:nvSpPr>
        <p:spPr>
          <a:xfrm>
            <a:off x="7025067" y="1373061"/>
            <a:ext cx="5457067" cy="7007004"/>
          </a:xfrm>
          <a:prstGeom prst="rect">
            <a:avLst/>
          </a:prstGeom>
        </p:spPr>
        <p:txBody>
          <a:bodyPr spcFirstLastPara="1" wrap="square" lIns="91425" tIns="91425" rIns="91425" bIns="91425" anchor="ctr" anchorCtr="0">
            <a:normAutofit/>
          </a:bodyPr>
          <a:lstStyle>
            <a:lvl1pPr marL="650230" lvl="0" indent="-487672">
              <a:spcBef>
                <a:spcPts val="0"/>
              </a:spcBef>
              <a:spcAft>
                <a:spcPts val="0"/>
              </a:spcAft>
              <a:buSzPts val="1800"/>
              <a:buChar char="●"/>
              <a:defRPr/>
            </a:lvl1pPr>
            <a:lvl2pPr marL="1300460" lvl="1" indent="-451549">
              <a:spcBef>
                <a:spcPts val="0"/>
              </a:spcBef>
              <a:spcAft>
                <a:spcPts val="0"/>
              </a:spcAft>
              <a:buSzPts val="1400"/>
              <a:buChar char="○"/>
              <a:defRPr/>
            </a:lvl2pPr>
            <a:lvl3pPr marL="1950690" lvl="2" indent="-451549">
              <a:spcBef>
                <a:spcPts val="0"/>
              </a:spcBef>
              <a:spcAft>
                <a:spcPts val="0"/>
              </a:spcAft>
              <a:buSzPts val="1400"/>
              <a:buChar char="■"/>
              <a:defRPr/>
            </a:lvl3pPr>
            <a:lvl4pPr marL="2600919" lvl="3" indent="-451549">
              <a:spcBef>
                <a:spcPts val="0"/>
              </a:spcBef>
              <a:spcAft>
                <a:spcPts val="0"/>
              </a:spcAft>
              <a:buSzPts val="1400"/>
              <a:buChar char="●"/>
              <a:defRPr/>
            </a:lvl4pPr>
            <a:lvl5pPr marL="3251149" lvl="4" indent="-451549">
              <a:spcBef>
                <a:spcPts val="0"/>
              </a:spcBef>
              <a:spcAft>
                <a:spcPts val="0"/>
              </a:spcAft>
              <a:buSzPts val="1400"/>
              <a:buChar char="○"/>
              <a:defRPr/>
            </a:lvl5pPr>
            <a:lvl6pPr marL="3901379" lvl="5" indent="-451549">
              <a:spcBef>
                <a:spcPts val="0"/>
              </a:spcBef>
              <a:spcAft>
                <a:spcPts val="0"/>
              </a:spcAft>
              <a:buSzPts val="1400"/>
              <a:buChar char="■"/>
              <a:defRPr/>
            </a:lvl6pPr>
            <a:lvl7pPr marL="4551609" lvl="6" indent="-451549">
              <a:spcBef>
                <a:spcPts val="0"/>
              </a:spcBef>
              <a:spcAft>
                <a:spcPts val="0"/>
              </a:spcAft>
              <a:buSzPts val="1400"/>
              <a:buChar char="●"/>
              <a:defRPr/>
            </a:lvl7pPr>
            <a:lvl8pPr marL="5201839" lvl="7" indent="-451549">
              <a:spcBef>
                <a:spcPts val="0"/>
              </a:spcBef>
              <a:spcAft>
                <a:spcPts val="0"/>
              </a:spcAft>
              <a:buSzPts val="1400"/>
              <a:buChar char="○"/>
              <a:defRPr/>
            </a:lvl8pPr>
            <a:lvl9pPr marL="5852069" lvl="8" indent="-451549">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2305576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43307" y="8022424"/>
            <a:ext cx="8531627" cy="1147449"/>
          </a:xfrm>
          <a:prstGeom prst="rect">
            <a:avLst/>
          </a:prstGeom>
        </p:spPr>
        <p:txBody>
          <a:bodyPr spcFirstLastPara="1" wrap="square" lIns="91425" tIns="91425" rIns="91425" bIns="91425" anchor="ctr" anchorCtr="0">
            <a:normAutofit/>
          </a:bodyPr>
          <a:lstStyle>
            <a:lvl1pPr marL="650230" lvl="0" indent="-325115">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7066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43307" y="2097541"/>
            <a:ext cx="12118187" cy="3723378"/>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7066"/>
            </a:lvl1pPr>
            <a:lvl2pPr lvl="1" algn="ctr">
              <a:spcBef>
                <a:spcPts val="0"/>
              </a:spcBef>
              <a:spcAft>
                <a:spcPts val="0"/>
              </a:spcAft>
              <a:buSzPts val="12000"/>
              <a:buNone/>
              <a:defRPr sz="17066"/>
            </a:lvl2pPr>
            <a:lvl3pPr lvl="2" algn="ctr">
              <a:spcBef>
                <a:spcPts val="0"/>
              </a:spcBef>
              <a:spcAft>
                <a:spcPts val="0"/>
              </a:spcAft>
              <a:buSzPts val="12000"/>
              <a:buNone/>
              <a:defRPr sz="17066"/>
            </a:lvl3pPr>
            <a:lvl4pPr lvl="3" algn="ctr">
              <a:spcBef>
                <a:spcPts val="0"/>
              </a:spcBef>
              <a:spcAft>
                <a:spcPts val="0"/>
              </a:spcAft>
              <a:buSzPts val="12000"/>
              <a:buNone/>
              <a:defRPr sz="17066"/>
            </a:lvl4pPr>
            <a:lvl5pPr lvl="4" algn="ctr">
              <a:spcBef>
                <a:spcPts val="0"/>
              </a:spcBef>
              <a:spcAft>
                <a:spcPts val="0"/>
              </a:spcAft>
              <a:buSzPts val="12000"/>
              <a:buNone/>
              <a:defRPr sz="17066"/>
            </a:lvl5pPr>
            <a:lvl6pPr lvl="5" algn="ctr">
              <a:spcBef>
                <a:spcPts val="0"/>
              </a:spcBef>
              <a:spcAft>
                <a:spcPts val="0"/>
              </a:spcAft>
              <a:buSzPts val="12000"/>
              <a:buNone/>
              <a:defRPr sz="17066"/>
            </a:lvl6pPr>
            <a:lvl7pPr lvl="6" algn="ctr">
              <a:spcBef>
                <a:spcPts val="0"/>
              </a:spcBef>
              <a:spcAft>
                <a:spcPts val="0"/>
              </a:spcAft>
              <a:buSzPts val="12000"/>
              <a:buNone/>
              <a:defRPr sz="17066"/>
            </a:lvl7pPr>
            <a:lvl8pPr lvl="7" algn="ctr">
              <a:spcBef>
                <a:spcPts val="0"/>
              </a:spcBef>
              <a:spcAft>
                <a:spcPts val="0"/>
              </a:spcAft>
              <a:buSzPts val="12000"/>
              <a:buNone/>
              <a:defRPr sz="17066"/>
            </a:lvl8pPr>
            <a:lvl9pPr lvl="8" algn="ctr">
              <a:spcBef>
                <a:spcPts val="0"/>
              </a:spcBef>
              <a:spcAft>
                <a:spcPts val="0"/>
              </a:spcAft>
              <a:buSzPts val="12000"/>
              <a:buNone/>
              <a:defRPr sz="17066"/>
            </a:lvl9pPr>
          </a:lstStyle>
          <a:p>
            <a:r>
              <a:t>xx%</a:t>
            </a:r>
          </a:p>
        </p:txBody>
      </p:sp>
      <p:sp>
        <p:nvSpPr>
          <p:cNvPr id="46" name="Google Shape;46;p11"/>
          <p:cNvSpPr txBox="1">
            <a:spLocks noGrp="1"/>
          </p:cNvSpPr>
          <p:nvPr>
            <p:ph type="body" idx="1"/>
          </p:nvPr>
        </p:nvSpPr>
        <p:spPr>
          <a:xfrm>
            <a:off x="443307" y="5977553"/>
            <a:ext cx="12118187" cy="2466702"/>
          </a:xfrm>
          <a:prstGeom prst="rect">
            <a:avLst/>
          </a:prstGeom>
        </p:spPr>
        <p:txBody>
          <a:bodyPr spcFirstLastPara="1" wrap="square" lIns="91425" tIns="91425" rIns="91425" bIns="91425" anchor="t" anchorCtr="0">
            <a:normAutofit/>
          </a:bodyPr>
          <a:lstStyle>
            <a:lvl1pPr marL="650230" lvl="0" indent="-487672" algn="ctr">
              <a:spcBef>
                <a:spcPts val="0"/>
              </a:spcBef>
              <a:spcAft>
                <a:spcPts val="0"/>
              </a:spcAft>
              <a:buSzPts val="1800"/>
              <a:buChar char="●"/>
              <a:defRPr/>
            </a:lvl1pPr>
            <a:lvl2pPr marL="1300460" lvl="1" indent="-451549" algn="ctr">
              <a:spcBef>
                <a:spcPts val="0"/>
              </a:spcBef>
              <a:spcAft>
                <a:spcPts val="0"/>
              </a:spcAft>
              <a:buSzPts val="1400"/>
              <a:buChar char="○"/>
              <a:defRPr/>
            </a:lvl2pPr>
            <a:lvl3pPr marL="1950690" lvl="2" indent="-451549" algn="ctr">
              <a:spcBef>
                <a:spcPts val="0"/>
              </a:spcBef>
              <a:spcAft>
                <a:spcPts val="0"/>
              </a:spcAft>
              <a:buSzPts val="1400"/>
              <a:buChar char="■"/>
              <a:defRPr/>
            </a:lvl3pPr>
            <a:lvl4pPr marL="2600919" lvl="3" indent="-451549" algn="ctr">
              <a:spcBef>
                <a:spcPts val="0"/>
              </a:spcBef>
              <a:spcAft>
                <a:spcPts val="0"/>
              </a:spcAft>
              <a:buSzPts val="1400"/>
              <a:buChar char="●"/>
              <a:defRPr/>
            </a:lvl4pPr>
            <a:lvl5pPr marL="3251149" lvl="4" indent="-451549" algn="ctr">
              <a:spcBef>
                <a:spcPts val="0"/>
              </a:spcBef>
              <a:spcAft>
                <a:spcPts val="0"/>
              </a:spcAft>
              <a:buSzPts val="1400"/>
              <a:buChar char="○"/>
              <a:defRPr/>
            </a:lvl5pPr>
            <a:lvl6pPr marL="3901379" lvl="5" indent="-451549" algn="ctr">
              <a:spcBef>
                <a:spcPts val="0"/>
              </a:spcBef>
              <a:spcAft>
                <a:spcPts val="0"/>
              </a:spcAft>
              <a:buSzPts val="1400"/>
              <a:buChar char="■"/>
              <a:defRPr/>
            </a:lvl6pPr>
            <a:lvl7pPr marL="4551609" lvl="6" indent="-451549" algn="ctr">
              <a:spcBef>
                <a:spcPts val="0"/>
              </a:spcBef>
              <a:spcAft>
                <a:spcPts val="0"/>
              </a:spcAft>
              <a:buSzPts val="1400"/>
              <a:buChar char="●"/>
              <a:defRPr/>
            </a:lvl7pPr>
            <a:lvl8pPr marL="5201839" lvl="7" indent="-451549" algn="ctr">
              <a:spcBef>
                <a:spcPts val="0"/>
              </a:spcBef>
              <a:spcAft>
                <a:spcPts val="0"/>
              </a:spcAft>
              <a:buSzPts val="1400"/>
              <a:buChar char="○"/>
              <a:defRPr/>
            </a:lvl8pPr>
            <a:lvl9pPr marL="5852069" lvl="8" indent="-451549"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827179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2049718" y="8842841"/>
            <a:ext cx="780373" cy="74638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4748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727764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99879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923659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6317546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351778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85406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19259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94141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79734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98775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efault">
    <p:spTree>
      <p:nvGrpSpPr>
        <p:cNvPr id="1" name="Shape 143"/>
        <p:cNvGrpSpPr/>
        <p:nvPr/>
      </p:nvGrpSpPr>
      <p:grpSpPr>
        <a:xfrm>
          <a:off x="0" y="0"/>
          <a:ext cx="0" cy="0"/>
          <a:chOff x="0" y="0"/>
          <a:chExt cx="0" cy="0"/>
        </a:xfrm>
      </p:grpSpPr>
      <p:sp>
        <p:nvSpPr>
          <p:cNvPr id="144" name="Shape 144"/>
          <p:cNvSpPr txBox="1">
            <a:spLocks noGrp="1"/>
          </p:cNvSpPr>
          <p:nvPr>
            <p:ph type="sldNum" idx="12"/>
          </p:nvPr>
        </p:nvSpPr>
        <p:spPr>
          <a:xfrm>
            <a:off x="10402725" y="780510"/>
            <a:ext cx="1338601" cy="429158"/>
          </a:xfrm>
          <a:prstGeom prst="rect">
            <a:avLst/>
          </a:prstGeom>
          <a:noFill/>
          <a:ln>
            <a:noFill/>
          </a:ln>
        </p:spPr>
        <p:txBody>
          <a:bodyPr lIns="128450" tIns="64225" rIns="128450" bIns="64225" anchor="ctr" anchorCtr="0">
            <a:noAutofit/>
          </a:bodyPr>
          <a:lstStyle/>
          <a:p>
            <a:pPr marL="0" marR="0" lvl="0" indent="0" algn="r" rtl="0">
              <a:spcBef>
                <a:spcPts val="0"/>
              </a:spcBef>
              <a:buSzPct val="25000"/>
              <a:buNone/>
            </a:pPr>
            <a:fld id="{00000000-1234-1234-1234-123412341234}" type="slidenum">
              <a:rPr lang="en-US" sz="1700" b="0" i="0" u="none" strike="noStrike" cap="none">
                <a:solidFill>
                  <a:schemeClr val="lt1"/>
                </a:solidFill>
                <a:latin typeface="Rockwell"/>
                <a:ea typeface="Rockwell"/>
                <a:cs typeface="Rockwell"/>
                <a:sym typeface="Rockwell"/>
              </a:rPr>
              <a:t>‹#›</a:t>
            </a:fld>
            <a:endParaRPr lang="en-US" sz="17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16426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97331" y="637235"/>
            <a:ext cx="11216640" cy="5787136"/>
          </a:xfrm>
        </p:spPr>
        <p:txBody>
          <a:bodyPr anchor="b">
            <a:noAutofit/>
          </a:bodyPr>
          <a:lstStyle>
            <a:lvl1pPr algn="l">
              <a:defRPr sz="1024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97331" y="7087616"/>
            <a:ext cx="11216640" cy="1599590"/>
          </a:xfrm>
        </p:spPr>
        <p:txBody>
          <a:bodyPr>
            <a:normAutofit/>
          </a:bodyPr>
          <a:lstStyle>
            <a:lvl1pPr marL="0" indent="0" algn="l">
              <a:buNone/>
              <a:defRPr sz="298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9/22/2022</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6299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987"/>
            </a:lvl1pPr>
            <a:lvl2pPr>
              <a:defRPr sz="2560"/>
            </a:lvl2pPr>
            <a:lvl3pPr>
              <a:defRPr sz="2133"/>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9/22/2022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97331" y="637235"/>
            <a:ext cx="11216640" cy="5787136"/>
          </a:xfrm>
        </p:spPr>
        <p:txBody>
          <a:bodyPr anchor="b">
            <a:normAutofit/>
          </a:bodyPr>
          <a:lstStyle>
            <a:lvl1pPr>
              <a:defRPr sz="8534"/>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97331" y="7087616"/>
            <a:ext cx="11216640" cy="1599590"/>
          </a:xfrm>
        </p:spPr>
        <p:txBody>
          <a:bodyPr>
            <a:normAutofit/>
          </a:bodyPr>
          <a:lstStyle>
            <a:lvl1pPr marL="0" indent="0">
              <a:buNone/>
              <a:defRPr sz="2987">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9/22/2022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94081" y="673690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727623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940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583680" y="2744013"/>
            <a:ext cx="5527040" cy="6047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9/22/2022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7009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95775" y="2757018"/>
            <a:ext cx="5501639"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95775" y="4161536"/>
            <a:ext cx="5501639"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583680" y="2757018"/>
            <a:ext cx="5528734" cy="1171786"/>
          </a:xfrm>
        </p:spPr>
        <p:txBody>
          <a:bodyPr anchor="b">
            <a:normAutofit/>
          </a:bodyPr>
          <a:lstStyle>
            <a:lvl1pPr marL="0" indent="0">
              <a:buNone/>
              <a:defRPr sz="384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583680" y="4161536"/>
            <a:ext cx="5528734" cy="4642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9/22/2022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94079" y="2431898"/>
            <a:ext cx="11216640" cy="39014"/>
          </a:xfrm>
          <a:custGeom>
            <a:avLst/>
            <a:gdLst>
              <a:gd name="connsiteX0" fmla="*/ 0 w 11216640"/>
              <a:gd name="connsiteY0" fmla="*/ 0 h 39014"/>
              <a:gd name="connsiteX1" fmla="*/ 323303 w 11216640"/>
              <a:gd name="connsiteY1" fmla="*/ 0 h 39014"/>
              <a:gd name="connsiteX2" fmla="*/ 1095272 w 11216640"/>
              <a:gd name="connsiteY2" fmla="*/ 0 h 39014"/>
              <a:gd name="connsiteX3" fmla="*/ 1418575 w 11216640"/>
              <a:gd name="connsiteY3" fmla="*/ 0 h 39014"/>
              <a:gd name="connsiteX4" fmla="*/ 1741878 w 11216640"/>
              <a:gd name="connsiteY4" fmla="*/ 0 h 39014"/>
              <a:gd name="connsiteX5" fmla="*/ 2626013 w 11216640"/>
              <a:gd name="connsiteY5" fmla="*/ 0 h 39014"/>
              <a:gd name="connsiteX6" fmla="*/ 3285816 w 11216640"/>
              <a:gd name="connsiteY6" fmla="*/ 0 h 39014"/>
              <a:gd name="connsiteX7" fmla="*/ 3609119 w 11216640"/>
              <a:gd name="connsiteY7" fmla="*/ 0 h 39014"/>
              <a:gd name="connsiteX8" fmla="*/ 4268921 w 11216640"/>
              <a:gd name="connsiteY8" fmla="*/ 0 h 39014"/>
              <a:gd name="connsiteX9" fmla="*/ 5153056 w 11216640"/>
              <a:gd name="connsiteY9" fmla="*/ 0 h 39014"/>
              <a:gd name="connsiteX10" fmla="*/ 5700692 w 11216640"/>
              <a:gd name="connsiteY10" fmla="*/ 0 h 39014"/>
              <a:gd name="connsiteX11" fmla="*/ 6248328 w 11216640"/>
              <a:gd name="connsiteY11" fmla="*/ 0 h 39014"/>
              <a:gd name="connsiteX12" fmla="*/ 6908131 w 11216640"/>
              <a:gd name="connsiteY12" fmla="*/ 0 h 39014"/>
              <a:gd name="connsiteX13" fmla="*/ 7680099 w 11216640"/>
              <a:gd name="connsiteY13" fmla="*/ 0 h 39014"/>
              <a:gd name="connsiteX14" fmla="*/ 8452068 w 11216640"/>
              <a:gd name="connsiteY14" fmla="*/ 0 h 39014"/>
              <a:gd name="connsiteX15" fmla="*/ 9224037 w 11216640"/>
              <a:gd name="connsiteY15" fmla="*/ 0 h 39014"/>
              <a:gd name="connsiteX16" fmla="*/ 10108172 w 11216640"/>
              <a:gd name="connsiteY16" fmla="*/ 0 h 39014"/>
              <a:gd name="connsiteX17" fmla="*/ 11216640 w 11216640"/>
              <a:gd name="connsiteY17" fmla="*/ 0 h 39014"/>
              <a:gd name="connsiteX18" fmla="*/ 11216640 w 11216640"/>
              <a:gd name="connsiteY18" fmla="*/ 39014 h 39014"/>
              <a:gd name="connsiteX19" fmla="*/ 10444671 w 11216640"/>
              <a:gd name="connsiteY19" fmla="*/ 39014 h 39014"/>
              <a:gd name="connsiteX20" fmla="*/ 10121368 w 11216640"/>
              <a:gd name="connsiteY20" fmla="*/ 39014 h 39014"/>
              <a:gd name="connsiteX21" fmla="*/ 9461566 w 11216640"/>
              <a:gd name="connsiteY21" fmla="*/ 39014 h 39014"/>
              <a:gd name="connsiteX22" fmla="*/ 8913930 w 11216640"/>
              <a:gd name="connsiteY22" fmla="*/ 39014 h 39014"/>
              <a:gd name="connsiteX23" fmla="*/ 8366294 w 11216640"/>
              <a:gd name="connsiteY23" fmla="*/ 39014 h 39014"/>
              <a:gd name="connsiteX24" fmla="*/ 7818658 w 11216640"/>
              <a:gd name="connsiteY24" fmla="*/ 39014 h 39014"/>
              <a:gd name="connsiteX25" fmla="*/ 7271022 w 11216640"/>
              <a:gd name="connsiteY25" fmla="*/ 39014 h 39014"/>
              <a:gd name="connsiteX26" fmla="*/ 6499053 w 11216640"/>
              <a:gd name="connsiteY26" fmla="*/ 39014 h 39014"/>
              <a:gd name="connsiteX27" fmla="*/ 5839251 w 11216640"/>
              <a:gd name="connsiteY27" fmla="*/ 39014 h 39014"/>
              <a:gd name="connsiteX28" fmla="*/ 5515948 w 11216640"/>
              <a:gd name="connsiteY28" fmla="*/ 39014 h 39014"/>
              <a:gd name="connsiteX29" fmla="*/ 4968312 w 11216640"/>
              <a:gd name="connsiteY29" fmla="*/ 39014 h 39014"/>
              <a:gd name="connsiteX30" fmla="*/ 4196343 w 11216640"/>
              <a:gd name="connsiteY30" fmla="*/ 39014 h 39014"/>
              <a:gd name="connsiteX31" fmla="*/ 3760873 w 11216640"/>
              <a:gd name="connsiteY31" fmla="*/ 39014 h 39014"/>
              <a:gd name="connsiteX32" fmla="*/ 2876738 w 11216640"/>
              <a:gd name="connsiteY32" fmla="*/ 39014 h 39014"/>
              <a:gd name="connsiteX33" fmla="*/ 1992603 w 11216640"/>
              <a:gd name="connsiteY33" fmla="*/ 39014 h 39014"/>
              <a:gd name="connsiteX34" fmla="*/ 1332801 w 11216640"/>
              <a:gd name="connsiteY34" fmla="*/ 39014 h 39014"/>
              <a:gd name="connsiteX35" fmla="*/ 0 w 11216640"/>
              <a:gd name="connsiteY35" fmla="*/ 39014 h 39014"/>
              <a:gd name="connsiteX36" fmla="*/ 0 w 11216640"/>
              <a:gd name="connsiteY3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216640" h="39014" fill="none" extrusionOk="0">
                <a:moveTo>
                  <a:pt x="0" y="0"/>
                </a:moveTo>
                <a:cubicBezTo>
                  <a:pt x="153070" y="-2962"/>
                  <a:pt x="239942" y="1946"/>
                  <a:pt x="323303" y="0"/>
                </a:cubicBezTo>
                <a:cubicBezTo>
                  <a:pt x="406664" y="-1946"/>
                  <a:pt x="854331" y="16406"/>
                  <a:pt x="1095272" y="0"/>
                </a:cubicBezTo>
                <a:cubicBezTo>
                  <a:pt x="1336213" y="-16406"/>
                  <a:pt x="1269228" y="-5829"/>
                  <a:pt x="1418575" y="0"/>
                </a:cubicBezTo>
                <a:cubicBezTo>
                  <a:pt x="1567922" y="5829"/>
                  <a:pt x="1622173" y="3016"/>
                  <a:pt x="1741878" y="0"/>
                </a:cubicBezTo>
                <a:cubicBezTo>
                  <a:pt x="1861583" y="-3016"/>
                  <a:pt x="2372477" y="-28235"/>
                  <a:pt x="2626013" y="0"/>
                </a:cubicBezTo>
                <a:cubicBezTo>
                  <a:pt x="2879549" y="28235"/>
                  <a:pt x="2963498" y="18072"/>
                  <a:pt x="3285816" y="0"/>
                </a:cubicBezTo>
                <a:cubicBezTo>
                  <a:pt x="3608134" y="-18072"/>
                  <a:pt x="3486705" y="10217"/>
                  <a:pt x="3609119" y="0"/>
                </a:cubicBezTo>
                <a:cubicBezTo>
                  <a:pt x="3731533" y="-10217"/>
                  <a:pt x="3956505" y="5594"/>
                  <a:pt x="4268921" y="0"/>
                </a:cubicBezTo>
                <a:cubicBezTo>
                  <a:pt x="4581337" y="-5594"/>
                  <a:pt x="4768569" y="-2279"/>
                  <a:pt x="5153056" y="0"/>
                </a:cubicBezTo>
                <a:cubicBezTo>
                  <a:pt x="5537544" y="2279"/>
                  <a:pt x="5504452" y="-12875"/>
                  <a:pt x="5700692" y="0"/>
                </a:cubicBezTo>
                <a:cubicBezTo>
                  <a:pt x="5896932" y="12875"/>
                  <a:pt x="6111779" y="-6065"/>
                  <a:pt x="6248328" y="0"/>
                </a:cubicBezTo>
                <a:cubicBezTo>
                  <a:pt x="6384877" y="6065"/>
                  <a:pt x="6621509" y="1430"/>
                  <a:pt x="6908131" y="0"/>
                </a:cubicBezTo>
                <a:cubicBezTo>
                  <a:pt x="7194753" y="-1430"/>
                  <a:pt x="7400299" y="12165"/>
                  <a:pt x="7680099" y="0"/>
                </a:cubicBezTo>
                <a:cubicBezTo>
                  <a:pt x="7959899" y="-12165"/>
                  <a:pt x="8202351" y="-21724"/>
                  <a:pt x="8452068" y="0"/>
                </a:cubicBezTo>
                <a:cubicBezTo>
                  <a:pt x="8701785" y="21724"/>
                  <a:pt x="8872737" y="-32813"/>
                  <a:pt x="9224037" y="0"/>
                </a:cubicBezTo>
                <a:cubicBezTo>
                  <a:pt x="9575337" y="32813"/>
                  <a:pt x="9917073" y="-11138"/>
                  <a:pt x="10108172" y="0"/>
                </a:cubicBezTo>
                <a:cubicBezTo>
                  <a:pt x="10299272" y="11138"/>
                  <a:pt x="10868989" y="5243"/>
                  <a:pt x="11216640" y="0"/>
                </a:cubicBezTo>
                <a:cubicBezTo>
                  <a:pt x="11216660" y="15412"/>
                  <a:pt x="11215259" y="20924"/>
                  <a:pt x="11216640" y="39014"/>
                </a:cubicBezTo>
                <a:cubicBezTo>
                  <a:pt x="10901973" y="7699"/>
                  <a:pt x="10789223" y="61263"/>
                  <a:pt x="10444671" y="39014"/>
                </a:cubicBezTo>
                <a:cubicBezTo>
                  <a:pt x="10100119" y="16765"/>
                  <a:pt x="10264883" y="23166"/>
                  <a:pt x="10121368" y="39014"/>
                </a:cubicBezTo>
                <a:cubicBezTo>
                  <a:pt x="9977853" y="54862"/>
                  <a:pt x="9611299" y="9407"/>
                  <a:pt x="9461566" y="39014"/>
                </a:cubicBezTo>
                <a:cubicBezTo>
                  <a:pt x="9311833" y="68621"/>
                  <a:pt x="9125032" y="15035"/>
                  <a:pt x="8913930" y="39014"/>
                </a:cubicBezTo>
                <a:cubicBezTo>
                  <a:pt x="8702828" y="62993"/>
                  <a:pt x="8484882" y="25900"/>
                  <a:pt x="8366294" y="39014"/>
                </a:cubicBezTo>
                <a:cubicBezTo>
                  <a:pt x="8247706" y="52128"/>
                  <a:pt x="8051767" y="17633"/>
                  <a:pt x="7818658" y="39014"/>
                </a:cubicBezTo>
                <a:cubicBezTo>
                  <a:pt x="7585549" y="60395"/>
                  <a:pt x="7390473" y="47090"/>
                  <a:pt x="7271022" y="39014"/>
                </a:cubicBezTo>
                <a:cubicBezTo>
                  <a:pt x="7151571" y="30938"/>
                  <a:pt x="6655453" y="2454"/>
                  <a:pt x="6499053" y="39014"/>
                </a:cubicBezTo>
                <a:cubicBezTo>
                  <a:pt x="6342653" y="75574"/>
                  <a:pt x="6132782" y="66528"/>
                  <a:pt x="5839251" y="39014"/>
                </a:cubicBezTo>
                <a:cubicBezTo>
                  <a:pt x="5545720" y="11500"/>
                  <a:pt x="5671989" y="48739"/>
                  <a:pt x="5515948" y="39014"/>
                </a:cubicBezTo>
                <a:cubicBezTo>
                  <a:pt x="5359907" y="29289"/>
                  <a:pt x="5211532" y="65101"/>
                  <a:pt x="4968312" y="39014"/>
                </a:cubicBezTo>
                <a:cubicBezTo>
                  <a:pt x="4725092" y="12927"/>
                  <a:pt x="4368419" y="74358"/>
                  <a:pt x="4196343" y="39014"/>
                </a:cubicBezTo>
                <a:cubicBezTo>
                  <a:pt x="4024267" y="3670"/>
                  <a:pt x="3902113" y="55613"/>
                  <a:pt x="3760873" y="39014"/>
                </a:cubicBezTo>
                <a:cubicBezTo>
                  <a:pt x="3619633" y="22416"/>
                  <a:pt x="3074091" y="10630"/>
                  <a:pt x="2876738" y="39014"/>
                </a:cubicBezTo>
                <a:cubicBezTo>
                  <a:pt x="2679385" y="67398"/>
                  <a:pt x="2293519" y="23639"/>
                  <a:pt x="1992603" y="39014"/>
                </a:cubicBezTo>
                <a:cubicBezTo>
                  <a:pt x="1691687" y="54389"/>
                  <a:pt x="1522242" y="43101"/>
                  <a:pt x="1332801" y="39014"/>
                </a:cubicBezTo>
                <a:cubicBezTo>
                  <a:pt x="1143360" y="34927"/>
                  <a:pt x="387532" y="29407"/>
                  <a:pt x="0" y="39014"/>
                </a:cubicBezTo>
                <a:cubicBezTo>
                  <a:pt x="400" y="28770"/>
                  <a:pt x="474" y="10303"/>
                  <a:pt x="0" y="0"/>
                </a:cubicBezTo>
                <a:close/>
              </a:path>
              <a:path w="11216640" h="39014" stroke="0" extrusionOk="0">
                <a:moveTo>
                  <a:pt x="0" y="0"/>
                </a:moveTo>
                <a:cubicBezTo>
                  <a:pt x="226243" y="5551"/>
                  <a:pt x="345600" y="23096"/>
                  <a:pt x="547636" y="0"/>
                </a:cubicBezTo>
                <a:cubicBezTo>
                  <a:pt x="749672" y="-23096"/>
                  <a:pt x="743139" y="7538"/>
                  <a:pt x="870939" y="0"/>
                </a:cubicBezTo>
                <a:cubicBezTo>
                  <a:pt x="998739" y="-7538"/>
                  <a:pt x="1319710" y="14641"/>
                  <a:pt x="1755074" y="0"/>
                </a:cubicBezTo>
                <a:cubicBezTo>
                  <a:pt x="2190438" y="-14641"/>
                  <a:pt x="2130145" y="-16471"/>
                  <a:pt x="2302710" y="0"/>
                </a:cubicBezTo>
                <a:cubicBezTo>
                  <a:pt x="2475275" y="16471"/>
                  <a:pt x="2716219" y="14716"/>
                  <a:pt x="2850346" y="0"/>
                </a:cubicBezTo>
                <a:cubicBezTo>
                  <a:pt x="2984473" y="-14716"/>
                  <a:pt x="3388099" y="-36828"/>
                  <a:pt x="3734481" y="0"/>
                </a:cubicBezTo>
                <a:cubicBezTo>
                  <a:pt x="4080864" y="36828"/>
                  <a:pt x="4065289" y="14749"/>
                  <a:pt x="4169951" y="0"/>
                </a:cubicBezTo>
                <a:cubicBezTo>
                  <a:pt x="4274613" y="-14749"/>
                  <a:pt x="4616919" y="11941"/>
                  <a:pt x="5054086" y="0"/>
                </a:cubicBezTo>
                <a:cubicBezTo>
                  <a:pt x="5491254" y="-11941"/>
                  <a:pt x="5709100" y="-32506"/>
                  <a:pt x="5938221" y="0"/>
                </a:cubicBezTo>
                <a:cubicBezTo>
                  <a:pt x="6167342" y="32506"/>
                  <a:pt x="6398143" y="-27749"/>
                  <a:pt x="6598024" y="0"/>
                </a:cubicBezTo>
                <a:cubicBezTo>
                  <a:pt x="6797905" y="27749"/>
                  <a:pt x="7074450" y="10849"/>
                  <a:pt x="7482159" y="0"/>
                </a:cubicBezTo>
                <a:cubicBezTo>
                  <a:pt x="7889868" y="-10849"/>
                  <a:pt x="7819868" y="26601"/>
                  <a:pt x="8029795" y="0"/>
                </a:cubicBezTo>
                <a:cubicBezTo>
                  <a:pt x="8239722" y="-26601"/>
                  <a:pt x="8343828" y="-24171"/>
                  <a:pt x="8577431" y="0"/>
                </a:cubicBezTo>
                <a:cubicBezTo>
                  <a:pt x="8811034" y="24171"/>
                  <a:pt x="8980857" y="34129"/>
                  <a:pt x="9349399" y="0"/>
                </a:cubicBezTo>
                <a:cubicBezTo>
                  <a:pt x="9717941" y="-34129"/>
                  <a:pt x="9670266" y="5150"/>
                  <a:pt x="9897035" y="0"/>
                </a:cubicBezTo>
                <a:cubicBezTo>
                  <a:pt x="10123804" y="-5150"/>
                  <a:pt x="10574602" y="35339"/>
                  <a:pt x="11216640" y="0"/>
                </a:cubicBezTo>
                <a:cubicBezTo>
                  <a:pt x="11218053" y="18348"/>
                  <a:pt x="11217451" y="28548"/>
                  <a:pt x="11216640" y="39014"/>
                </a:cubicBezTo>
                <a:cubicBezTo>
                  <a:pt x="11017847" y="6121"/>
                  <a:pt x="10755277" y="3405"/>
                  <a:pt x="10444671" y="39014"/>
                </a:cubicBezTo>
                <a:cubicBezTo>
                  <a:pt x="10134065" y="74623"/>
                  <a:pt x="10260913" y="53515"/>
                  <a:pt x="10121368" y="39014"/>
                </a:cubicBezTo>
                <a:cubicBezTo>
                  <a:pt x="9981823" y="24513"/>
                  <a:pt x="9877962" y="56272"/>
                  <a:pt x="9685899" y="39014"/>
                </a:cubicBezTo>
                <a:cubicBezTo>
                  <a:pt x="9493836" y="21756"/>
                  <a:pt x="9065090" y="29153"/>
                  <a:pt x="8801763" y="39014"/>
                </a:cubicBezTo>
                <a:cubicBezTo>
                  <a:pt x="8538436" y="48875"/>
                  <a:pt x="8443494" y="47334"/>
                  <a:pt x="8141961" y="39014"/>
                </a:cubicBezTo>
                <a:cubicBezTo>
                  <a:pt x="7840428" y="30694"/>
                  <a:pt x="7798303" y="29136"/>
                  <a:pt x="7706491" y="39014"/>
                </a:cubicBezTo>
                <a:cubicBezTo>
                  <a:pt x="7614679" y="48893"/>
                  <a:pt x="7346909" y="20562"/>
                  <a:pt x="7046689" y="39014"/>
                </a:cubicBezTo>
                <a:cubicBezTo>
                  <a:pt x="6746469" y="57466"/>
                  <a:pt x="6865848" y="37679"/>
                  <a:pt x="6723386" y="39014"/>
                </a:cubicBezTo>
                <a:cubicBezTo>
                  <a:pt x="6580924" y="40349"/>
                  <a:pt x="6495483" y="30104"/>
                  <a:pt x="6400083" y="39014"/>
                </a:cubicBezTo>
                <a:cubicBezTo>
                  <a:pt x="6304683" y="47924"/>
                  <a:pt x="6067597" y="53504"/>
                  <a:pt x="5740280" y="39014"/>
                </a:cubicBezTo>
                <a:cubicBezTo>
                  <a:pt x="5412963" y="24524"/>
                  <a:pt x="5451213" y="50003"/>
                  <a:pt x="5304811" y="39014"/>
                </a:cubicBezTo>
                <a:cubicBezTo>
                  <a:pt x="5158409" y="28025"/>
                  <a:pt x="4845297" y="25324"/>
                  <a:pt x="4532842" y="39014"/>
                </a:cubicBezTo>
                <a:cubicBezTo>
                  <a:pt x="4220387" y="52704"/>
                  <a:pt x="4185572" y="34151"/>
                  <a:pt x="4097373" y="39014"/>
                </a:cubicBezTo>
                <a:cubicBezTo>
                  <a:pt x="4009174" y="43877"/>
                  <a:pt x="3564045" y="74688"/>
                  <a:pt x="3325404" y="39014"/>
                </a:cubicBezTo>
                <a:cubicBezTo>
                  <a:pt x="3086763" y="3340"/>
                  <a:pt x="3154286" y="30575"/>
                  <a:pt x="3002101" y="39014"/>
                </a:cubicBezTo>
                <a:cubicBezTo>
                  <a:pt x="2849916" y="47453"/>
                  <a:pt x="2463587" y="71637"/>
                  <a:pt x="2230132" y="39014"/>
                </a:cubicBezTo>
                <a:cubicBezTo>
                  <a:pt x="1996677" y="6391"/>
                  <a:pt x="1935123" y="57784"/>
                  <a:pt x="1794662" y="39014"/>
                </a:cubicBezTo>
                <a:cubicBezTo>
                  <a:pt x="1654201" y="20245"/>
                  <a:pt x="1620288" y="54874"/>
                  <a:pt x="1471359" y="39014"/>
                </a:cubicBezTo>
                <a:cubicBezTo>
                  <a:pt x="1322430" y="23154"/>
                  <a:pt x="1214930" y="51449"/>
                  <a:pt x="1035890" y="39014"/>
                </a:cubicBezTo>
                <a:cubicBezTo>
                  <a:pt x="856850" y="26579"/>
                  <a:pt x="455402" y="10165"/>
                  <a:pt x="0" y="39014"/>
                </a:cubicBezTo>
                <a:cubicBezTo>
                  <a:pt x="-224" y="24932"/>
                  <a:pt x="-807" y="10149"/>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3320879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350617" y="2457907"/>
            <a:ext cx="8300314" cy="4824781"/>
          </a:xfrm>
        </p:spPr>
        <p:txBody>
          <a:bodyPr>
            <a:normAutofit/>
          </a:bodyPr>
          <a:lstStyle>
            <a:lvl1pPr algn="ctr">
              <a:defRPr sz="832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9/22/2022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4239154" y="7291580"/>
            <a:ext cx="4526495" cy="39014"/>
          </a:xfrm>
          <a:custGeom>
            <a:avLst/>
            <a:gdLst>
              <a:gd name="connsiteX0" fmla="*/ 0 w 4526495"/>
              <a:gd name="connsiteY0" fmla="*/ 0 h 39014"/>
              <a:gd name="connsiteX1" fmla="*/ 601377 w 4526495"/>
              <a:gd name="connsiteY1" fmla="*/ 0 h 39014"/>
              <a:gd name="connsiteX2" fmla="*/ 1112224 w 4526495"/>
              <a:gd name="connsiteY2" fmla="*/ 0 h 39014"/>
              <a:gd name="connsiteX3" fmla="*/ 1668337 w 4526495"/>
              <a:gd name="connsiteY3" fmla="*/ 0 h 39014"/>
              <a:gd name="connsiteX4" fmla="*/ 2360244 w 4526495"/>
              <a:gd name="connsiteY4" fmla="*/ 0 h 39014"/>
              <a:gd name="connsiteX5" fmla="*/ 2961621 w 4526495"/>
              <a:gd name="connsiteY5" fmla="*/ 0 h 39014"/>
              <a:gd name="connsiteX6" fmla="*/ 3517733 w 4526495"/>
              <a:gd name="connsiteY6" fmla="*/ 0 h 39014"/>
              <a:gd name="connsiteX7" fmla="*/ 4526495 w 4526495"/>
              <a:gd name="connsiteY7" fmla="*/ 0 h 39014"/>
              <a:gd name="connsiteX8" fmla="*/ 4526495 w 4526495"/>
              <a:gd name="connsiteY8" fmla="*/ 39014 h 39014"/>
              <a:gd name="connsiteX9" fmla="*/ 3879853 w 4526495"/>
              <a:gd name="connsiteY9" fmla="*/ 39014 h 39014"/>
              <a:gd name="connsiteX10" fmla="*/ 3323741 w 4526495"/>
              <a:gd name="connsiteY10" fmla="*/ 39014 h 39014"/>
              <a:gd name="connsiteX11" fmla="*/ 2586569 w 4526495"/>
              <a:gd name="connsiteY11" fmla="*/ 39014 h 39014"/>
              <a:gd name="connsiteX12" fmla="*/ 1985191 w 4526495"/>
              <a:gd name="connsiteY12" fmla="*/ 39014 h 39014"/>
              <a:gd name="connsiteX13" fmla="*/ 1474344 w 4526495"/>
              <a:gd name="connsiteY13" fmla="*/ 39014 h 39014"/>
              <a:gd name="connsiteX14" fmla="*/ 782437 w 4526495"/>
              <a:gd name="connsiteY14" fmla="*/ 39014 h 39014"/>
              <a:gd name="connsiteX15" fmla="*/ 0 w 4526495"/>
              <a:gd name="connsiteY15" fmla="*/ 39014 h 39014"/>
              <a:gd name="connsiteX16" fmla="*/ 0 w 4526495"/>
              <a:gd name="connsiteY16"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26495" h="39014" fill="none" extrusionOk="0">
                <a:moveTo>
                  <a:pt x="0" y="0"/>
                </a:moveTo>
                <a:cubicBezTo>
                  <a:pt x="144266" y="20346"/>
                  <a:pt x="330539" y="-26187"/>
                  <a:pt x="601377" y="0"/>
                </a:cubicBezTo>
                <a:cubicBezTo>
                  <a:pt x="872215" y="26187"/>
                  <a:pt x="998198" y="5618"/>
                  <a:pt x="1112224" y="0"/>
                </a:cubicBezTo>
                <a:cubicBezTo>
                  <a:pt x="1226250" y="-5618"/>
                  <a:pt x="1529339" y="-16033"/>
                  <a:pt x="1668337" y="0"/>
                </a:cubicBezTo>
                <a:cubicBezTo>
                  <a:pt x="1807335" y="16033"/>
                  <a:pt x="2167788" y="28454"/>
                  <a:pt x="2360244" y="0"/>
                </a:cubicBezTo>
                <a:cubicBezTo>
                  <a:pt x="2552700" y="-28454"/>
                  <a:pt x="2828012" y="23650"/>
                  <a:pt x="2961621" y="0"/>
                </a:cubicBezTo>
                <a:cubicBezTo>
                  <a:pt x="3095230" y="-23650"/>
                  <a:pt x="3299376" y="23330"/>
                  <a:pt x="3517733" y="0"/>
                </a:cubicBezTo>
                <a:cubicBezTo>
                  <a:pt x="3736090" y="-23330"/>
                  <a:pt x="4320177" y="-38794"/>
                  <a:pt x="4526495" y="0"/>
                </a:cubicBezTo>
                <a:cubicBezTo>
                  <a:pt x="4526722" y="16152"/>
                  <a:pt x="4526713" y="20672"/>
                  <a:pt x="4526495" y="39014"/>
                </a:cubicBezTo>
                <a:cubicBezTo>
                  <a:pt x="4241700" y="47841"/>
                  <a:pt x="4031432" y="52419"/>
                  <a:pt x="3879853" y="39014"/>
                </a:cubicBezTo>
                <a:cubicBezTo>
                  <a:pt x="3728274" y="25609"/>
                  <a:pt x="3583446" y="66512"/>
                  <a:pt x="3323741" y="39014"/>
                </a:cubicBezTo>
                <a:cubicBezTo>
                  <a:pt x="3064036" y="11516"/>
                  <a:pt x="2871303" y="41902"/>
                  <a:pt x="2586569" y="39014"/>
                </a:cubicBezTo>
                <a:cubicBezTo>
                  <a:pt x="2301835" y="36126"/>
                  <a:pt x="2120554" y="23028"/>
                  <a:pt x="1985191" y="39014"/>
                </a:cubicBezTo>
                <a:cubicBezTo>
                  <a:pt x="1849828" y="55000"/>
                  <a:pt x="1696131" y="18723"/>
                  <a:pt x="1474344" y="39014"/>
                </a:cubicBezTo>
                <a:cubicBezTo>
                  <a:pt x="1252557" y="59305"/>
                  <a:pt x="1076714" y="68328"/>
                  <a:pt x="782437" y="39014"/>
                </a:cubicBezTo>
                <a:cubicBezTo>
                  <a:pt x="488160" y="9700"/>
                  <a:pt x="171978" y="42472"/>
                  <a:pt x="0" y="39014"/>
                </a:cubicBezTo>
                <a:cubicBezTo>
                  <a:pt x="833" y="30896"/>
                  <a:pt x="874" y="11750"/>
                  <a:pt x="0" y="0"/>
                </a:cubicBezTo>
                <a:close/>
              </a:path>
              <a:path w="4526495" h="39014" stroke="0" extrusionOk="0">
                <a:moveTo>
                  <a:pt x="0" y="0"/>
                </a:moveTo>
                <a:cubicBezTo>
                  <a:pt x="125005" y="-7063"/>
                  <a:pt x="332224" y="-23006"/>
                  <a:pt x="601377" y="0"/>
                </a:cubicBezTo>
                <a:cubicBezTo>
                  <a:pt x="870530" y="23006"/>
                  <a:pt x="987580" y="-15822"/>
                  <a:pt x="1112224" y="0"/>
                </a:cubicBezTo>
                <a:cubicBezTo>
                  <a:pt x="1236868" y="15822"/>
                  <a:pt x="1596990" y="20745"/>
                  <a:pt x="1849397" y="0"/>
                </a:cubicBezTo>
                <a:cubicBezTo>
                  <a:pt x="2101804" y="-20745"/>
                  <a:pt x="2278093" y="15371"/>
                  <a:pt x="2450774" y="0"/>
                </a:cubicBezTo>
                <a:cubicBezTo>
                  <a:pt x="2623455" y="-15371"/>
                  <a:pt x="2804762" y="-21377"/>
                  <a:pt x="3052151" y="0"/>
                </a:cubicBezTo>
                <a:cubicBezTo>
                  <a:pt x="3299540" y="21377"/>
                  <a:pt x="3606403" y="-12831"/>
                  <a:pt x="3789323" y="0"/>
                </a:cubicBezTo>
                <a:cubicBezTo>
                  <a:pt x="3972243" y="12831"/>
                  <a:pt x="4197686" y="-14771"/>
                  <a:pt x="4526495" y="0"/>
                </a:cubicBezTo>
                <a:cubicBezTo>
                  <a:pt x="4528092" y="16013"/>
                  <a:pt x="4527178" y="28080"/>
                  <a:pt x="4526495" y="39014"/>
                </a:cubicBezTo>
                <a:cubicBezTo>
                  <a:pt x="4301653" y="17748"/>
                  <a:pt x="4186546" y="61237"/>
                  <a:pt x="3970383" y="39014"/>
                </a:cubicBezTo>
                <a:cubicBezTo>
                  <a:pt x="3754220" y="16791"/>
                  <a:pt x="3557985" y="51964"/>
                  <a:pt x="3323741" y="39014"/>
                </a:cubicBezTo>
                <a:cubicBezTo>
                  <a:pt x="3089497" y="26064"/>
                  <a:pt x="2871745" y="19848"/>
                  <a:pt x="2677098" y="39014"/>
                </a:cubicBezTo>
                <a:cubicBezTo>
                  <a:pt x="2482451" y="58180"/>
                  <a:pt x="2247609" y="24622"/>
                  <a:pt x="2075721" y="39014"/>
                </a:cubicBezTo>
                <a:cubicBezTo>
                  <a:pt x="1903833" y="53406"/>
                  <a:pt x="1609733" y="25990"/>
                  <a:pt x="1338549" y="39014"/>
                </a:cubicBezTo>
                <a:cubicBezTo>
                  <a:pt x="1067365" y="52038"/>
                  <a:pt x="771472" y="3812"/>
                  <a:pt x="601377" y="39014"/>
                </a:cubicBezTo>
                <a:cubicBezTo>
                  <a:pt x="431282" y="74216"/>
                  <a:pt x="184500" y="40941"/>
                  <a:pt x="0" y="39014"/>
                </a:cubicBezTo>
                <a:cubicBezTo>
                  <a:pt x="430" y="31186"/>
                  <a:pt x="-1307" y="1530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tx1"/>
              </a:solidFill>
            </a:endParaRPr>
          </a:p>
        </p:txBody>
      </p:sp>
    </p:spTree>
    <p:extLst>
      <p:ext uri="{BB962C8B-B14F-4D97-AF65-F5344CB8AC3E}">
        <p14:creationId xmlns:p14="http://schemas.microsoft.com/office/powerpoint/2010/main" val="2819943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9/22/2022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69279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95774" y="650240"/>
            <a:ext cx="4194386" cy="4876800"/>
          </a:xfrm>
        </p:spPr>
        <p:txBody>
          <a:bodyPr anchor="b">
            <a:normAutofit/>
          </a:bodyPr>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657088" y="780288"/>
            <a:ext cx="6456883" cy="7724851"/>
          </a:xfrm>
        </p:spPr>
        <p:txBody>
          <a:bodyPr anchor="ct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95774" y="5657088"/>
            <a:ext cx="4194386"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9/22/2022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187447"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4247172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95774" y="650240"/>
            <a:ext cx="4194048" cy="4876800"/>
          </a:xfrm>
        </p:spPr>
        <p:txBody>
          <a:bodyPr anchor="b">
            <a:normAutofit/>
          </a:bodyPr>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657088" y="780288"/>
            <a:ext cx="6456883" cy="7724851"/>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95774" y="5657088"/>
            <a:ext cx="4194048" cy="2848051"/>
          </a:xfrm>
        </p:spPr>
        <p:txBody>
          <a:bodyPr>
            <a:normAutofit/>
          </a:bodyPr>
          <a:lstStyle>
            <a:lvl1pPr marL="0" indent="0">
              <a:buNone/>
              <a:defRPr sz="341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9/22/2022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188058" y="4632991"/>
            <a:ext cx="6372352" cy="29261"/>
          </a:xfrm>
          <a:custGeom>
            <a:avLst/>
            <a:gdLst>
              <a:gd name="connsiteX0" fmla="*/ 0 w 6372352"/>
              <a:gd name="connsiteY0" fmla="*/ 0 h 29261"/>
              <a:gd name="connsiteX1" fmla="*/ 637235 w 6372352"/>
              <a:gd name="connsiteY1" fmla="*/ 0 h 29261"/>
              <a:gd name="connsiteX2" fmla="*/ 1274470 w 6372352"/>
              <a:gd name="connsiteY2" fmla="*/ 0 h 29261"/>
              <a:gd name="connsiteX3" fmla="*/ 1911706 w 6372352"/>
              <a:gd name="connsiteY3" fmla="*/ 0 h 29261"/>
              <a:gd name="connsiteX4" fmla="*/ 2676388 w 6372352"/>
              <a:gd name="connsiteY4" fmla="*/ 0 h 29261"/>
              <a:gd name="connsiteX5" fmla="*/ 3377347 w 6372352"/>
              <a:gd name="connsiteY5" fmla="*/ 0 h 29261"/>
              <a:gd name="connsiteX6" fmla="*/ 3823411 w 6372352"/>
              <a:gd name="connsiteY6" fmla="*/ 0 h 29261"/>
              <a:gd name="connsiteX7" fmla="*/ 4396923 w 6372352"/>
              <a:gd name="connsiteY7" fmla="*/ 0 h 29261"/>
              <a:gd name="connsiteX8" fmla="*/ 5161605 w 6372352"/>
              <a:gd name="connsiteY8" fmla="*/ 0 h 29261"/>
              <a:gd name="connsiteX9" fmla="*/ 5798840 w 6372352"/>
              <a:gd name="connsiteY9" fmla="*/ 0 h 29261"/>
              <a:gd name="connsiteX10" fmla="*/ 6372352 w 6372352"/>
              <a:gd name="connsiteY10" fmla="*/ 0 h 29261"/>
              <a:gd name="connsiteX11" fmla="*/ 6372352 w 6372352"/>
              <a:gd name="connsiteY11" fmla="*/ 29261 h 29261"/>
              <a:gd name="connsiteX12" fmla="*/ 5862564 w 6372352"/>
              <a:gd name="connsiteY12" fmla="*/ 29261 h 29261"/>
              <a:gd name="connsiteX13" fmla="*/ 5097882 w 6372352"/>
              <a:gd name="connsiteY13" fmla="*/ 29261 h 29261"/>
              <a:gd name="connsiteX14" fmla="*/ 4588093 w 6372352"/>
              <a:gd name="connsiteY14" fmla="*/ 29261 h 29261"/>
              <a:gd name="connsiteX15" fmla="*/ 4142029 w 6372352"/>
              <a:gd name="connsiteY15" fmla="*/ 29261 h 29261"/>
              <a:gd name="connsiteX16" fmla="*/ 3695964 w 6372352"/>
              <a:gd name="connsiteY16" fmla="*/ 29261 h 29261"/>
              <a:gd name="connsiteX17" fmla="*/ 2995005 w 6372352"/>
              <a:gd name="connsiteY17" fmla="*/ 29261 h 29261"/>
              <a:gd name="connsiteX18" fmla="*/ 2548941 w 6372352"/>
              <a:gd name="connsiteY18" fmla="*/ 29261 h 29261"/>
              <a:gd name="connsiteX19" fmla="*/ 1911706 w 6372352"/>
              <a:gd name="connsiteY19" fmla="*/ 29261 h 29261"/>
              <a:gd name="connsiteX20" fmla="*/ 1401917 w 6372352"/>
              <a:gd name="connsiteY20" fmla="*/ 29261 h 29261"/>
              <a:gd name="connsiteX21" fmla="*/ 764682 w 6372352"/>
              <a:gd name="connsiteY21" fmla="*/ 29261 h 29261"/>
              <a:gd name="connsiteX22" fmla="*/ 0 w 6372352"/>
              <a:gd name="connsiteY22" fmla="*/ 29261 h 29261"/>
              <a:gd name="connsiteX23" fmla="*/ 0 w 6372352"/>
              <a:gd name="connsiteY23" fmla="*/ 0 h 2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72352" h="29261" fill="none" extrusionOk="0">
                <a:moveTo>
                  <a:pt x="0" y="0"/>
                </a:moveTo>
                <a:cubicBezTo>
                  <a:pt x="226276" y="-6664"/>
                  <a:pt x="505848" y="-4923"/>
                  <a:pt x="637235" y="0"/>
                </a:cubicBezTo>
                <a:cubicBezTo>
                  <a:pt x="768623" y="4923"/>
                  <a:pt x="1058469" y="19535"/>
                  <a:pt x="1274470" y="0"/>
                </a:cubicBezTo>
                <a:cubicBezTo>
                  <a:pt x="1490471" y="-19535"/>
                  <a:pt x="1732299" y="-30287"/>
                  <a:pt x="1911706" y="0"/>
                </a:cubicBezTo>
                <a:cubicBezTo>
                  <a:pt x="2091113" y="30287"/>
                  <a:pt x="2397973" y="30243"/>
                  <a:pt x="2676388" y="0"/>
                </a:cubicBezTo>
                <a:cubicBezTo>
                  <a:pt x="2954803" y="-30243"/>
                  <a:pt x="3072084" y="12884"/>
                  <a:pt x="3377347" y="0"/>
                </a:cubicBezTo>
                <a:cubicBezTo>
                  <a:pt x="3682610" y="-12884"/>
                  <a:pt x="3667782" y="10347"/>
                  <a:pt x="3823411" y="0"/>
                </a:cubicBezTo>
                <a:cubicBezTo>
                  <a:pt x="3979040" y="-10347"/>
                  <a:pt x="4279273" y="-1580"/>
                  <a:pt x="4396923" y="0"/>
                </a:cubicBezTo>
                <a:cubicBezTo>
                  <a:pt x="4514573" y="1580"/>
                  <a:pt x="4828162" y="32843"/>
                  <a:pt x="5161605" y="0"/>
                </a:cubicBezTo>
                <a:cubicBezTo>
                  <a:pt x="5495048" y="-32843"/>
                  <a:pt x="5490639" y="22924"/>
                  <a:pt x="5798840" y="0"/>
                </a:cubicBezTo>
                <a:cubicBezTo>
                  <a:pt x="6107041" y="-22924"/>
                  <a:pt x="6202108" y="4891"/>
                  <a:pt x="6372352" y="0"/>
                </a:cubicBezTo>
                <a:cubicBezTo>
                  <a:pt x="6372140" y="12466"/>
                  <a:pt x="6371759" y="21873"/>
                  <a:pt x="6372352" y="29261"/>
                </a:cubicBezTo>
                <a:cubicBezTo>
                  <a:pt x="6220482" y="33469"/>
                  <a:pt x="5971282" y="23023"/>
                  <a:pt x="5862564" y="29261"/>
                </a:cubicBezTo>
                <a:cubicBezTo>
                  <a:pt x="5753846" y="35499"/>
                  <a:pt x="5467540" y="32329"/>
                  <a:pt x="5097882" y="29261"/>
                </a:cubicBezTo>
                <a:cubicBezTo>
                  <a:pt x="4728224" y="26193"/>
                  <a:pt x="4771952" y="36056"/>
                  <a:pt x="4588093" y="29261"/>
                </a:cubicBezTo>
                <a:cubicBezTo>
                  <a:pt x="4404234" y="22466"/>
                  <a:pt x="4312778" y="8144"/>
                  <a:pt x="4142029" y="29261"/>
                </a:cubicBezTo>
                <a:cubicBezTo>
                  <a:pt x="3971280" y="50378"/>
                  <a:pt x="3792416" y="9863"/>
                  <a:pt x="3695964" y="29261"/>
                </a:cubicBezTo>
                <a:cubicBezTo>
                  <a:pt x="3599513" y="48659"/>
                  <a:pt x="3344408" y="32898"/>
                  <a:pt x="2995005" y="29261"/>
                </a:cubicBezTo>
                <a:cubicBezTo>
                  <a:pt x="2645602" y="25624"/>
                  <a:pt x="2761523" y="17247"/>
                  <a:pt x="2548941" y="29261"/>
                </a:cubicBezTo>
                <a:cubicBezTo>
                  <a:pt x="2336359" y="41275"/>
                  <a:pt x="2224429" y="21404"/>
                  <a:pt x="1911706" y="29261"/>
                </a:cubicBezTo>
                <a:cubicBezTo>
                  <a:pt x="1598983" y="37118"/>
                  <a:pt x="1570106" y="19572"/>
                  <a:pt x="1401917" y="29261"/>
                </a:cubicBezTo>
                <a:cubicBezTo>
                  <a:pt x="1233728" y="38950"/>
                  <a:pt x="940080" y="35271"/>
                  <a:pt x="764682" y="29261"/>
                </a:cubicBezTo>
                <a:cubicBezTo>
                  <a:pt x="589285" y="23251"/>
                  <a:pt x="231969" y="-610"/>
                  <a:pt x="0" y="29261"/>
                </a:cubicBezTo>
                <a:cubicBezTo>
                  <a:pt x="-358" y="18084"/>
                  <a:pt x="1104" y="11211"/>
                  <a:pt x="0" y="0"/>
                </a:cubicBezTo>
                <a:close/>
              </a:path>
              <a:path w="6372352" h="29261" stroke="0" extrusionOk="0">
                <a:moveTo>
                  <a:pt x="0" y="0"/>
                </a:moveTo>
                <a:cubicBezTo>
                  <a:pt x="123388" y="-17532"/>
                  <a:pt x="287200" y="14031"/>
                  <a:pt x="573512" y="0"/>
                </a:cubicBezTo>
                <a:cubicBezTo>
                  <a:pt x="859824" y="-14031"/>
                  <a:pt x="814723" y="-19608"/>
                  <a:pt x="1019576" y="0"/>
                </a:cubicBezTo>
                <a:cubicBezTo>
                  <a:pt x="1224429" y="19608"/>
                  <a:pt x="1521153" y="35540"/>
                  <a:pt x="1784259" y="0"/>
                </a:cubicBezTo>
                <a:cubicBezTo>
                  <a:pt x="2047365" y="-35540"/>
                  <a:pt x="2132936" y="-6167"/>
                  <a:pt x="2357770" y="0"/>
                </a:cubicBezTo>
                <a:cubicBezTo>
                  <a:pt x="2582604" y="6167"/>
                  <a:pt x="2705940" y="-10635"/>
                  <a:pt x="2931282" y="0"/>
                </a:cubicBezTo>
                <a:cubicBezTo>
                  <a:pt x="3156624" y="10635"/>
                  <a:pt x="3372092" y="8388"/>
                  <a:pt x="3695964" y="0"/>
                </a:cubicBezTo>
                <a:cubicBezTo>
                  <a:pt x="4019836" y="-8388"/>
                  <a:pt x="4020696" y="8997"/>
                  <a:pt x="4205752" y="0"/>
                </a:cubicBezTo>
                <a:cubicBezTo>
                  <a:pt x="4390808" y="-8997"/>
                  <a:pt x="4653768" y="-65"/>
                  <a:pt x="4970435" y="0"/>
                </a:cubicBezTo>
                <a:cubicBezTo>
                  <a:pt x="5287102" y="65"/>
                  <a:pt x="5486611" y="23338"/>
                  <a:pt x="5735117" y="0"/>
                </a:cubicBezTo>
                <a:cubicBezTo>
                  <a:pt x="5983623" y="-23338"/>
                  <a:pt x="6081327" y="19888"/>
                  <a:pt x="6372352" y="0"/>
                </a:cubicBezTo>
                <a:cubicBezTo>
                  <a:pt x="6371206" y="6999"/>
                  <a:pt x="6372234" y="16728"/>
                  <a:pt x="6372352" y="29261"/>
                </a:cubicBezTo>
                <a:cubicBezTo>
                  <a:pt x="6062918" y="18613"/>
                  <a:pt x="5942479" y="56472"/>
                  <a:pt x="5671393" y="29261"/>
                </a:cubicBezTo>
                <a:cubicBezTo>
                  <a:pt x="5400307" y="2050"/>
                  <a:pt x="5094807" y="64030"/>
                  <a:pt x="4906711" y="29261"/>
                </a:cubicBezTo>
                <a:cubicBezTo>
                  <a:pt x="4718615" y="-5508"/>
                  <a:pt x="4299744" y="65266"/>
                  <a:pt x="4142029" y="29261"/>
                </a:cubicBezTo>
                <a:cubicBezTo>
                  <a:pt x="3984314" y="-6744"/>
                  <a:pt x="3747479" y="6929"/>
                  <a:pt x="3632241" y="29261"/>
                </a:cubicBezTo>
                <a:cubicBezTo>
                  <a:pt x="3517003" y="51593"/>
                  <a:pt x="3222947" y="47646"/>
                  <a:pt x="2995005" y="29261"/>
                </a:cubicBezTo>
                <a:cubicBezTo>
                  <a:pt x="2767063" y="10876"/>
                  <a:pt x="2384629" y="66390"/>
                  <a:pt x="2230323" y="29261"/>
                </a:cubicBezTo>
                <a:cubicBezTo>
                  <a:pt x="2076017" y="-7868"/>
                  <a:pt x="1765029" y="56555"/>
                  <a:pt x="1593088" y="29261"/>
                </a:cubicBezTo>
                <a:cubicBezTo>
                  <a:pt x="1421148" y="1967"/>
                  <a:pt x="1356290" y="14690"/>
                  <a:pt x="1147023" y="29261"/>
                </a:cubicBezTo>
                <a:cubicBezTo>
                  <a:pt x="937756" y="43832"/>
                  <a:pt x="816382" y="4473"/>
                  <a:pt x="637235" y="29261"/>
                </a:cubicBezTo>
                <a:cubicBezTo>
                  <a:pt x="458088" y="54049"/>
                  <a:pt x="147951" y="54103"/>
                  <a:pt x="0" y="29261"/>
                </a:cubicBezTo>
                <a:cubicBezTo>
                  <a:pt x="1104" y="19494"/>
                  <a:pt x="-544" y="8246"/>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spTree>
    <p:extLst>
      <p:ext uri="{BB962C8B-B14F-4D97-AF65-F5344CB8AC3E}">
        <p14:creationId xmlns:p14="http://schemas.microsoft.com/office/powerpoint/2010/main" val="1281516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9/22/2022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751399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9/22/2022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5466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715158DF-2C56-472E-AC48-47E20552FA19}"/>
              </a:ext>
            </a:extLst>
          </p:cNvPr>
          <p:cNvSpPr/>
          <p:nvPr userDrawn="1"/>
        </p:nvSpPr>
        <p:spPr>
          <a:xfrm>
            <a:off x="-1" y="0"/>
            <a:ext cx="8345690" cy="9753600"/>
          </a:xfrm>
          <a:custGeom>
            <a:avLst/>
            <a:gdLst>
              <a:gd name="connsiteX0" fmla="*/ 0 w 7534656"/>
              <a:gd name="connsiteY0" fmla="*/ 0 h 6858000"/>
              <a:gd name="connsiteX1" fmla="*/ 234679 w 7534656"/>
              <a:gd name="connsiteY1" fmla="*/ 0 h 6858000"/>
              <a:gd name="connsiteX2" fmla="*/ 2022952 w 7534656"/>
              <a:gd name="connsiteY2" fmla="*/ 0 h 6858000"/>
              <a:gd name="connsiteX3" fmla="*/ 2238233 w 7534656"/>
              <a:gd name="connsiteY3" fmla="*/ 0 h 6858000"/>
              <a:gd name="connsiteX4" fmla="*/ 3114003 w 7534656"/>
              <a:gd name="connsiteY4" fmla="*/ 0 h 6858000"/>
              <a:gd name="connsiteX5" fmla="*/ 6526057 w 7534656"/>
              <a:gd name="connsiteY5" fmla="*/ 0 h 6858000"/>
              <a:gd name="connsiteX6" fmla="*/ 6223681 w 7534656"/>
              <a:gd name="connsiteY6" fmla="*/ 110269 h 6858000"/>
              <a:gd name="connsiteX7" fmla="*/ 6267294 w 7534656"/>
              <a:gd name="connsiteY7" fmla="*/ 135168 h 6858000"/>
              <a:gd name="connsiteX8" fmla="*/ 6528964 w 7534656"/>
              <a:gd name="connsiteY8" fmla="*/ 71141 h 6858000"/>
              <a:gd name="connsiteX9" fmla="*/ 6581298 w 7534656"/>
              <a:gd name="connsiteY9" fmla="*/ 88927 h 6858000"/>
              <a:gd name="connsiteX10" fmla="*/ 6555131 w 7534656"/>
              <a:gd name="connsiteY10" fmla="*/ 163625 h 6858000"/>
              <a:gd name="connsiteX11" fmla="*/ 6441741 w 7534656"/>
              <a:gd name="connsiteY11" fmla="*/ 192082 h 6858000"/>
              <a:gd name="connsiteX12" fmla="*/ 6264386 w 7534656"/>
              <a:gd name="connsiteY12" fmla="*/ 373491 h 6858000"/>
              <a:gd name="connsiteX13" fmla="*/ 6531872 w 7534656"/>
              <a:gd name="connsiteY13" fmla="*/ 352148 h 6858000"/>
              <a:gd name="connsiteX14" fmla="*/ 6578391 w 7534656"/>
              <a:gd name="connsiteY14" fmla="*/ 394834 h 6858000"/>
              <a:gd name="connsiteX15" fmla="*/ 6595836 w 7534656"/>
              <a:gd name="connsiteY15" fmla="*/ 451747 h 6858000"/>
              <a:gd name="connsiteX16" fmla="*/ 6674337 w 7534656"/>
              <a:gd name="connsiteY16" fmla="*/ 359262 h 6858000"/>
              <a:gd name="connsiteX17" fmla="*/ 6741209 w 7534656"/>
              <a:gd name="connsiteY17" fmla="*/ 334364 h 6858000"/>
              <a:gd name="connsiteX18" fmla="*/ 6761561 w 7534656"/>
              <a:gd name="connsiteY18" fmla="*/ 416176 h 6858000"/>
              <a:gd name="connsiteX19" fmla="*/ 6700505 w 7534656"/>
              <a:gd name="connsiteY19" fmla="*/ 505101 h 6858000"/>
              <a:gd name="connsiteX20" fmla="*/ 6537687 w 7534656"/>
              <a:gd name="connsiteY20" fmla="*/ 558458 h 6858000"/>
              <a:gd name="connsiteX21" fmla="*/ 6712134 w 7534656"/>
              <a:gd name="connsiteY21" fmla="*/ 558458 h 6858000"/>
              <a:gd name="connsiteX22" fmla="*/ 6912748 w 7534656"/>
              <a:gd name="connsiteY22" fmla="*/ 522887 h 6858000"/>
              <a:gd name="connsiteX23" fmla="*/ 7124992 w 7534656"/>
              <a:gd name="connsiteY23" fmla="*/ 533558 h 6858000"/>
              <a:gd name="connsiteX24" fmla="*/ 7325607 w 7534656"/>
              <a:gd name="connsiteY24" fmla="*/ 462417 h 6858000"/>
              <a:gd name="connsiteX25" fmla="*/ 7529129 w 7534656"/>
              <a:gd name="connsiteY25" fmla="*/ 465975 h 6858000"/>
              <a:gd name="connsiteX26" fmla="*/ 6627818 w 7534656"/>
              <a:gd name="connsiteY26" fmla="*/ 910606 h 6858000"/>
              <a:gd name="connsiteX27" fmla="*/ 6671430 w 7534656"/>
              <a:gd name="connsiteY27" fmla="*/ 921277 h 6858000"/>
              <a:gd name="connsiteX28" fmla="*/ 6729579 w 7534656"/>
              <a:gd name="connsiteY28" fmla="*/ 949734 h 6858000"/>
              <a:gd name="connsiteX29" fmla="*/ 6685967 w 7534656"/>
              <a:gd name="connsiteY29" fmla="*/ 1006647 h 6858000"/>
              <a:gd name="connsiteX30" fmla="*/ 6450463 w 7534656"/>
              <a:gd name="connsiteY30" fmla="*/ 1113358 h 6858000"/>
              <a:gd name="connsiteX31" fmla="*/ 6392314 w 7534656"/>
              <a:gd name="connsiteY31" fmla="*/ 1220069 h 6858000"/>
              <a:gd name="connsiteX32" fmla="*/ 6465001 w 7534656"/>
              <a:gd name="connsiteY32" fmla="*/ 1209399 h 6858000"/>
              <a:gd name="connsiteX33" fmla="*/ 6528964 w 7534656"/>
              <a:gd name="connsiteY33" fmla="*/ 1230741 h 6858000"/>
              <a:gd name="connsiteX34" fmla="*/ 6502798 w 7534656"/>
              <a:gd name="connsiteY34" fmla="*/ 1365909 h 6858000"/>
              <a:gd name="connsiteX35" fmla="*/ 6168440 w 7534656"/>
              <a:gd name="connsiteY35" fmla="*/ 1540204 h 6858000"/>
              <a:gd name="connsiteX36" fmla="*/ 6139366 w 7534656"/>
              <a:gd name="connsiteY36" fmla="*/ 1597117 h 6858000"/>
              <a:gd name="connsiteX37" fmla="*/ 6180070 w 7534656"/>
              <a:gd name="connsiteY37" fmla="*/ 1636245 h 6858000"/>
              <a:gd name="connsiteX38" fmla="*/ 6287645 w 7534656"/>
              <a:gd name="connsiteY38" fmla="*/ 1657587 h 6858000"/>
              <a:gd name="connsiteX39" fmla="*/ 6136458 w 7534656"/>
              <a:gd name="connsiteY39" fmla="*/ 1849668 h 6858000"/>
              <a:gd name="connsiteX40" fmla="*/ 6081216 w 7534656"/>
              <a:gd name="connsiteY40" fmla="*/ 1903025 h 6858000"/>
              <a:gd name="connsiteX41" fmla="*/ 5985270 w 7534656"/>
              <a:gd name="connsiteY41" fmla="*/ 1984836 h 6858000"/>
              <a:gd name="connsiteX42" fmla="*/ 5985270 w 7534656"/>
              <a:gd name="connsiteY42" fmla="*/ 2013292 h 6858000"/>
              <a:gd name="connsiteX43" fmla="*/ 6113198 w 7534656"/>
              <a:gd name="connsiteY43" fmla="*/ 2102219 h 6858000"/>
              <a:gd name="connsiteX44" fmla="*/ 6345795 w 7534656"/>
              <a:gd name="connsiteY44" fmla="*/ 2077320 h 6858000"/>
              <a:gd name="connsiteX45" fmla="*/ 6002715 w 7534656"/>
              <a:gd name="connsiteY45" fmla="*/ 2208931 h 6858000"/>
              <a:gd name="connsiteX46" fmla="*/ 7113363 w 7534656"/>
              <a:gd name="connsiteY46" fmla="*/ 1892353 h 6858000"/>
              <a:gd name="connsiteX47" fmla="*/ 7043584 w 7534656"/>
              <a:gd name="connsiteY47" fmla="*/ 1974165 h 6858000"/>
              <a:gd name="connsiteX48" fmla="*/ 6653985 w 7534656"/>
              <a:gd name="connsiteY48" fmla="*/ 2191146 h 6858000"/>
              <a:gd name="connsiteX49" fmla="*/ 6543502 w 7534656"/>
              <a:gd name="connsiteY49" fmla="*/ 2326314 h 6858000"/>
              <a:gd name="connsiteX50" fmla="*/ 6427203 w 7534656"/>
              <a:gd name="connsiteY50" fmla="*/ 2401012 h 6858000"/>
              <a:gd name="connsiteX51" fmla="*/ 6264386 w 7534656"/>
              <a:gd name="connsiteY51" fmla="*/ 2401012 h 6858000"/>
              <a:gd name="connsiteX52" fmla="*/ 6148088 w 7534656"/>
              <a:gd name="connsiteY52" fmla="*/ 2518395 h 6858000"/>
              <a:gd name="connsiteX53" fmla="*/ 6267294 w 7534656"/>
              <a:gd name="connsiteY53" fmla="*/ 2543294 h 6858000"/>
              <a:gd name="connsiteX54" fmla="*/ 6406851 w 7534656"/>
              <a:gd name="connsiteY54" fmla="*/ 2525509 h 6858000"/>
              <a:gd name="connsiteX55" fmla="*/ 6563854 w 7534656"/>
              <a:gd name="connsiteY55" fmla="*/ 2564636 h 6858000"/>
              <a:gd name="connsiteX56" fmla="*/ 6709227 w 7534656"/>
              <a:gd name="connsiteY56" fmla="*/ 2532623 h 6858000"/>
              <a:gd name="connsiteX57" fmla="*/ 6883674 w 7534656"/>
              <a:gd name="connsiteY57" fmla="*/ 2553965 h 6858000"/>
              <a:gd name="connsiteX58" fmla="*/ 6938916 w 7534656"/>
              <a:gd name="connsiteY58" fmla="*/ 2692689 h 6858000"/>
              <a:gd name="connsiteX59" fmla="*/ 6956360 w 7534656"/>
              <a:gd name="connsiteY59" fmla="*/ 2703362 h 6858000"/>
              <a:gd name="connsiteX60" fmla="*/ 7279088 w 7534656"/>
              <a:gd name="connsiteY60" fmla="*/ 2923898 h 6858000"/>
              <a:gd name="connsiteX61" fmla="*/ 7369219 w 7534656"/>
              <a:gd name="connsiteY61" fmla="*/ 2941684 h 6858000"/>
              <a:gd name="connsiteX62" fmla="*/ 6837155 w 7534656"/>
              <a:gd name="connsiteY62" fmla="*/ 3329402 h 6858000"/>
              <a:gd name="connsiteX63" fmla="*/ 7194772 w 7534656"/>
              <a:gd name="connsiteY63" fmla="*/ 3229805 h 6858000"/>
              <a:gd name="connsiteX64" fmla="*/ 7244198 w 7534656"/>
              <a:gd name="connsiteY64" fmla="*/ 3393429 h 6858000"/>
              <a:gd name="connsiteX65" fmla="*/ 7075566 w 7534656"/>
              <a:gd name="connsiteY65" fmla="*/ 3539269 h 6858000"/>
              <a:gd name="connsiteX66" fmla="*/ 7014509 w 7534656"/>
              <a:gd name="connsiteY66" fmla="*/ 3827390 h 6858000"/>
              <a:gd name="connsiteX67" fmla="*/ 7043584 w 7534656"/>
              <a:gd name="connsiteY67" fmla="*/ 4090612 h 6858000"/>
              <a:gd name="connsiteX68" fmla="*/ 7116270 w 7534656"/>
              <a:gd name="connsiteY68" fmla="*/ 4172424 h 6858000"/>
              <a:gd name="connsiteX69" fmla="*/ 7220938 w 7534656"/>
              <a:gd name="connsiteY69" fmla="*/ 4321821 h 6858000"/>
              <a:gd name="connsiteX70" fmla="*/ 7284903 w 7534656"/>
              <a:gd name="connsiteY70" fmla="*/ 4414305 h 6858000"/>
              <a:gd name="connsiteX71" fmla="*/ 7508777 w 7534656"/>
              <a:gd name="connsiteY71" fmla="*/ 4378734 h 6858000"/>
              <a:gd name="connsiteX72" fmla="*/ 7209309 w 7534656"/>
              <a:gd name="connsiteY72" fmla="*/ 4613499 h 6858000"/>
              <a:gd name="connsiteX73" fmla="*/ 7450627 w 7534656"/>
              <a:gd name="connsiteY73" fmla="*/ 4585042 h 6858000"/>
              <a:gd name="connsiteX74" fmla="*/ 7529129 w 7534656"/>
              <a:gd name="connsiteY74" fmla="*/ 4602828 h 6858000"/>
              <a:gd name="connsiteX75" fmla="*/ 7485517 w 7534656"/>
              <a:gd name="connsiteY75" fmla="*/ 4677526 h 6858000"/>
              <a:gd name="connsiteX76" fmla="*/ 7308162 w 7534656"/>
              <a:gd name="connsiteY76" fmla="*/ 4805580 h 6858000"/>
              <a:gd name="connsiteX77" fmla="*/ 6941823 w 7534656"/>
              <a:gd name="connsiteY77" fmla="*/ 5154171 h 6858000"/>
              <a:gd name="connsiteX78" fmla="*/ 7296533 w 7534656"/>
              <a:gd name="connsiteY78" fmla="*/ 4994104 h 6858000"/>
              <a:gd name="connsiteX79" fmla="*/ 6924378 w 7534656"/>
              <a:gd name="connsiteY79" fmla="*/ 5353367 h 6858000"/>
              <a:gd name="connsiteX80" fmla="*/ 6842970 w 7534656"/>
              <a:gd name="connsiteY80" fmla="*/ 5474306 h 6858000"/>
              <a:gd name="connsiteX81" fmla="*/ 6674337 w 7534656"/>
              <a:gd name="connsiteY81" fmla="*/ 5769542 h 6858000"/>
              <a:gd name="connsiteX82" fmla="*/ 6683059 w 7534656"/>
              <a:gd name="connsiteY82" fmla="*/ 5801555 h 6858000"/>
              <a:gd name="connsiteX83" fmla="*/ 6874952 w 7534656"/>
              <a:gd name="connsiteY83" fmla="*/ 5755314 h 6858000"/>
              <a:gd name="connsiteX84" fmla="*/ 6624910 w 7534656"/>
              <a:gd name="connsiteY84" fmla="*/ 6004307 h 6858000"/>
              <a:gd name="connsiteX85" fmla="*/ 6366147 w 7534656"/>
              <a:gd name="connsiteY85" fmla="*/ 6196388 h 6858000"/>
              <a:gd name="connsiteX86" fmla="*/ 6549317 w 7534656"/>
              <a:gd name="connsiteY86" fmla="*/ 6167932 h 6858000"/>
              <a:gd name="connsiteX87" fmla="*/ 6802265 w 7534656"/>
              <a:gd name="connsiteY87" fmla="*/ 6057663 h 6858000"/>
              <a:gd name="connsiteX88" fmla="*/ 6889489 w 7534656"/>
              <a:gd name="connsiteY88" fmla="*/ 6100347 h 6858000"/>
              <a:gd name="connsiteX89" fmla="*/ 6651077 w 7534656"/>
              <a:gd name="connsiteY89" fmla="*/ 6281757 h 6858000"/>
              <a:gd name="connsiteX90" fmla="*/ 6514427 w 7534656"/>
              <a:gd name="connsiteY90" fmla="*/ 6367127 h 6858000"/>
              <a:gd name="connsiteX91" fmla="*/ 6459185 w 7534656"/>
              <a:gd name="connsiteY91" fmla="*/ 6431153 h 6858000"/>
              <a:gd name="connsiteX92" fmla="*/ 6302183 w 7534656"/>
              <a:gd name="connsiteY92" fmla="*/ 6658805 h 6858000"/>
              <a:gd name="connsiteX93" fmla="*/ 5941659 w 7534656"/>
              <a:gd name="connsiteY93" fmla="*/ 6858000 h 6858000"/>
              <a:gd name="connsiteX94" fmla="*/ 3114003 w 7534656"/>
              <a:gd name="connsiteY94" fmla="*/ 6858000 h 6858000"/>
              <a:gd name="connsiteX95" fmla="*/ 2238233 w 7534656"/>
              <a:gd name="connsiteY95" fmla="*/ 6858000 h 6858000"/>
              <a:gd name="connsiteX96" fmla="*/ 2022952 w 7534656"/>
              <a:gd name="connsiteY96" fmla="*/ 6858000 h 6858000"/>
              <a:gd name="connsiteX97" fmla="*/ 234679 w 7534656"/>
              <a:gd name="connsiteY97" fmla="*/ 6858000 h 6858000"/>
              <a:gd name="connsiteX98" fmla="*/ 0 w 7534656"/>
              <a:gd name="connsiteY9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7534656" h="6858000">
                <a:moveTo>
                  <a:pt x="0" y="0"/>
                </a:moveTo>
                <a:lnTo>
                  <a:pt x="234679" y="0"/>
                </a:lnTo>
                <a:lnTo>
                  <a:pt x="2022952" y="0"/>
                </a:lnTo>
                <a:lnTo>
                  <a:pt x="2238233" y="0"/>
                </a:lnTo>
                <a:lnTo>
                  <a:pt x="3114003" y="0"/>
                </a:lnTo>
                <a:lnTo>
                  <a:pt x="6526057" y="0"/>
                </a:lnTo>
                <a:cubicBezTo>
                  <a:pt x="6424296" y="35571"/>
                  <a:pt x="6325442" y="78255"/>
                  <a:pt x="6223681" y="110269"/>
                </a:cubicBezTo>
                <a:cubicBezTo>
                  <a:pt x="6238219" y="145839"/>
                  <a:pt x="6252756" y="138725"/>
                  <a:pt x="6267294" y="135168"/>
                </a:cubicBezTo>
                <a:cubicBezTo>
                  <a:pt x="6354517" y="120941"/>
                  <a:pt x="6444648" y="110269"/>
                  <a:pt x="6528964" y="71141"/>
                </a:cubicBezTo>
                <a:cubicBezTo>
                  <a:pt x="6549317" y="64027"/>
                  <a:pt x="6572576" y="64027"/>
                  <a:pt x="6581298" y="88927"/>
                </a:cubicBezTo>
                <a:cubicBezTo>
                  <a:pt x="6595836" y="124497"/>
                  <a:pt x="6575484" y="145839"/>
                  <a:pt x="6555131" y="163625"/>
                </a:cubicBezTo>
                <a:cubicBezTo>
                  <a:pt x="6520242" y="195638"/>
                  <a:pt x="6479538" y="188525"/>
                  <a:pt x="6441741" y="192082"/>
                </a:cubicBezTo>
                <a:cubicBezTo>
                  <a:pt x="6337073" y="209867"/>
                  <a:pt x="6287645" y="259665"/>
                  <a:pt x="6264386" y="373491"/>
                </a:cubicBezTo>
                <a:cubicBezTo>
                  <a:pt x="6354517" y="327250"/>
                  <a:pt x="6444648" y="384162"/>
                  <a:pt x="6531872" y="352148"/>
                </a:cubicBezTo>
                <a:cubicBezTo>
                  <a:pt x="6555131" y="345034"/>
                  <a:pt x="6590021" y="355706"/>
                  <a:pt x="6578391" y="394834"/>
                </a:cubicBezTo>
                <a:cubicBezTo>
                  <a:pt x="6566762" y="430405"/>
                  <a:pt x="6528964" y="458860"/>
                  <a:pt x="6595836" y="451747"/>
                </a:cubicBezTo>
                <a:cubicBezTo>
                  <a:pt x="6645263" y="448189"/>
                  <a:pt x="6659800" y="405504"/>
                  <a:pt x="6674337" y="359262"/>
                </a:cubicBezTo>
                <a:cubicBezTo>
                  <a:pt x="6685967" y="334364"/>
                  <a:pt x="6717949" y="320135"/>
                  <a:pt x="6741209" y="334364"/>
                </a:cubicBezTo>
                <a:cubicBezTo>
                  <a:pt x="6770283" y="348592"/>
                  <a:pt x="6761561" y="387720"/>
                  <a:pt x="6761561" y="416176"/>
                </a:cubicBezTo>
                <a:cubicBezTo>
                  <a:pt x="6764469" y="469532"/>
                  <a:pt x="6741209" y="494431"/>
                  <a:pt x="6700505" y="505101"/>
                </a:cubicBezTo>
                <a:cubicBezTo>
                  <a:pt x="6651077" y="519330"/>
                  <a:pt x="6601651" y="537116"/>
                  <a:pt x="6537687" y="558458"/>
                </a:cubicBezTo>
                <a:cubicBezTo>
                  <a:pt x="6607466" y="594028"/>
                  <a:pt x="6659800" y="586915"/>
                  <a:pt x="6712134" y="558458"/>
                </a:cubicBezTo>
                <a:cubicBezTo>
                  <a:pt x="6776098" y="526444"/>
                  <a:pt x="6860414" y="483759"/>
                  <a:pt x="6912748" y="522887"/>
                </a:cubicBezTo>
                <a:cubicBezTo>
                  <a:pt x="6991249" y="579800"/>
                  <a:pt x="7055213" y="544229"/>
                  <a:pt x="7124992" y="533558"/>
                </a:cubicBezTo>
                <a:cubicBezTo>
                  <a:pt x="7270366" y="512216"/>
                  <a:pt x="7180234" y="480203"/>
                  <a:pt x="7325607" y="462417"/>
                </a:cubicBezTo>
                <a:cubicBezTo>
                  <a:pt x="7383756" y="455303"/>
                  <a:pt x="7444813" y="426847"/>
                  <a:pt x="7529129" y="465975"/>
                </a:cubicBezTo>
                <a:cubicBezTo>
                  <a:pt x="7148252" y="672284"/>
                  <a:pt x="6967990" y="658055"/>
                  <a:pt x="6627818" y="910606"/>
                </a:cubicBezTo>
                <a:cubicBezTo>
                  <a:pt x="6642355" y="935506"/>
                  <a:pt x="6656892" y="924835"/>
                  <a:pt x="6671430" y="921277"/>
                </a:cubicBezTo>
                <a:cubicBezTo>
                  <a:pt x="6694689" y="917720"/>
                  <a:pt x="6723764" y="903491"/>
                  <a:pt x="6729579" y="949734"/>
                </a:cubicBezTo>
                <a:cubicBezTo>
                  <a:pt x="6732487" y="985305"/>
                  <a:pt x="6715041" y="1003089"/>
                  <a:pt x="6685967" y="1006647"/>
                </a:cubicBezTo>
                <a:cubicBezTo>
                  <a:pt x="6601651" y="1020875"/>
                  <a:pt x="6526057" y="1070674"/>
                  <a:pt x="6450463" y="1113358"/>
                </a:cubicBezTo>
                <a:cubicBezTo>
                  <a:pt x="6415574" y="1131144"/>
                  <a:pt x="6377777" y="1156043"/>
                  <a:pt x="6392314" y="1220069"/>
                </a:cubicBezTo>
                <a:cubicBezTo>
                  <a:pt x="6421388" y="1237855"/>
                  <a:pt x="6441741" y="1212955"/>
                  <a:pt x="6465001" y="1209399"/>
                </a:cubicBezTo>
                <a:cubicBezTo>
                  <a:pt x="6488260" y="1205842"/>
                  <a:pt x="6543502" y="1220069"/>
                  <a:pt x="6528964" y="1230741"/>
                </a:cubicBezTo>
                <a:cubicBezTo>
                  <a:pt x="6462093" y="1269868"/>
                  <a:pt x="6584206" y="1365909"/>
                  <a:pt x="6502798" y="1365909"/>
                </a:cubicBezTo>
                <a:cubicBezTo>
                  <a:pt x="6369055" y="1365909"/>
                  <a:pt x="6296368" y="1536647"/>
                  <a:pt x="6168440" y="1540204"/>
                </a:cubicBezTo>
                <a:cubicBezTo>
                  <a:pt x="6148088" y="1540204"/>
                  <a:pt x="6139366" y="1572219"/>
                  <a:pt x="6139366" y="1597117"/>
                </a:cubicBezTo>
                <a:cubicBezTo>
                  <a:pt x="6139366" y="1629132"/>
                  <a:pt x="6159717" y="1632688"/>
                  <a:pt x="6180070" y="1636245"/>
                </a:cubicBezTo>
                <a:cubicBezTo>
                  <a:pt x="6212052" y="1639802"/>
                  <a:pt x="6246941" y="1597117"/>
                  <a:pt x="6287645" y="1657587"/>
                </a:cubicBezTo>
                <a:cubicBezTo>
                  <a:pt x="6212052" y="1693158"/>
                  <a:pt x="6133551" y="1728729"/>
                  <a:pt x="6136458" y="1849668"/>
                </a:cubicBezTo>
                <a:cubicBezTo>
                  <a:pt x="6136458" y="1881683"/>
                  <a:pt x="6104476" y="1895910"/>
                  <a:pt x="6081216" y="1903025"/>
                </a:cubicBezTo>
                <a:cubicBezTo>
                  <a:pt x="6040512" y="1917252"/>
                  <a:pt x="6008530" y="1938595"/>
                  <a:pt x="5985270" y="1984836"/>
                </a:cubicBezTo>
                <a:cubicBezTo>
                  <a:pt x="5985270" y="1995507"/>
                  <a:pt x="5985270" y="2002622"/>
                  <a:pt x="5985270" y="2013292"/>
                </a:cubicBezTo>
                <a:cubicBezTo>
                  <a:pt x="5991085" y="2123562"/>
                  <a:pt x="6049234" y="2120004"/>
                  <a:pt x="6113198" y="2102219"/>
                </a:cubicBezTo>
                <a:cubicBezTo>
                  <a:pt x="6188792" y="2080877"/>
                  <a:pt x="6264386" y="2038192"/>
                  <a:pt x="6345795" y="2077320"/>
                </a:cubicBezTo>
                <a:cubicBezTo>
                  <a:pt x="6232404" y="2130676"/>
                  <a:pt x="6107384" y="2134233"/>
                  <a:pt x="6002715" y="2208931"/>
                </a:cubicBezTo>
                <a:cubicBezTo>
                  <a:pt x="6392314" y="2223159"/>
                  <a:pt x="6735394" y="1984836"/>
                  <a:pt x="7113363" y="1892353"/>
                </a:cubicBezTo>
                <a:cubicBezTo>
                  <a:pt x="7101733" y="1952823"/>
                  <a:pt x="7069751" y="1967051"/>
                  <a:pt x="7043584" y="1974165"/>
                </a:cubicBezTo>
                <a:cubicBezTo>
                  <a:pt x="6904026" y="2020407"/>
                  <a:pt x="6781913" y="2112891"/>
                  <a:pt x="6653985" y="2191146"/>
                </a:cubicBezTo>
                <a:cubicBezTo>
                  <a:pt x="6601651" y="2223159"/>
                  <a:pt x="6563854" y="2258731"/>
                  <a:pt x="6543502" y="2326314"/>
                </a:cubicBezTo>
                <a:cubicBezTo>
                  <a:pt x="6526057" y="2390340"/>
                  <a:pt x="6491167" y="2418796"/>
                  <a:pt x="6427203" y="2401012"/>
                </a:cubicBezTo>
                <a:cubicBezTo>
                  <a:pt x="6374869" y="2386784"/>
                  <a:pt x="6319627" y="2393898"/>
                  <a:pt x="6264386" y="2401012"/>
                </a:cubicBezTo>
                <a:cubicBezTo>
                  <a:pt x="6203330" y="2408126"/>
                  <a:pt x="6133551" y="2479267"/>
                  <a:pt x="6148088" y="2518395"/>
                </a:cubicBezTo>
                <a:cubicBezTo>
                  <a:pt x="6177162" y="2582422"/>
                  <a:pt x="6226589" y="2550408"/>
                  <a:pt x="6267294" y="2543294"/>
                </a:cubicBezTo>
                <a:cubicBezTo>
                  <a:pt x="6316720" y="2536181"/>
                  <a:pt x="6406851" y="2518395"/>
                  <a:pt x="6406851" y="2525509"/>
                </a:cubicBezTo>
                <a:cubicBezTo>
                  <a:pt x="6438834" y="2685576"/>
                  <a:pt x="6511520" y="2564636"/>
                  <a:pt x="6563854" y="2564636"/>
                </a:cubicBezTo>
                <a:cubicBezTo>
                  <a:pt x="6613281" y="2564636"/>
                  <a:pt x="6662707" y="2546851"/>
                  <a:pt x="6709227" y="2532623"/>
                </a:cubicBezTo>
                <a:cubicBezTo>
                  <a:pt x="6770283" y="2514837"/>
                  <a:pt x="6825524" y="2546851"/>
                  <a:pt x="6883674" y="2553965"/>
                </a:cubicBezTo>
                <a:cubicBezTo>
                  <a:pt x="6936008" y="2561080"/>
                  <a:pt x="6906934" y="2653563"/>
                  <a:pt x="6938916" y="2692689"/>
                </a:cubicBezTo>
                <a:cubicBezTo>
                  <a:pt x="6944730" y="2703362"/>
                  <a:pt x="6950545" y="2703362"/>
                  <a:pt x="6956360" y="2703362"/>
                </a:cubicBezTo>
                <a:cubicBezTo>
                  <a:pt x="6973805" y="2980812"/>
                  <a:pt x="7279088" y="2913227"/>
                  <a:pt x="7279088" y="2923898"/>
                </a:cubicBezTo>
                <a:cubicBezTo>
                  <a:pt x="7305255" y="2941684"/>
                  <a:pt x="7337237" y="2899000"/>
                  <a:pt x="7369219" y="2941684"/>
                </a:cubicBezTo>
                <a:cubicBezTo>
                  <a:pt x="7232569" y="3137322"/>
                  <a:pt x="7023231" y="3183563"/>
                  <a:pt x="6837155" y="3329402"/>
                </a:cubicBezTo>
                <a:cubicBezTo>
                  <a:pt x="6991249" y="3379202"/>
                  <a:pt x="7081381" y="3208463"/>
                  <a:pt x="7194772" y="3229805"/>
                </a:cubicBezTo>
                <a:cubicBezTo>
                  <a:pt x="7250013" y="3283162"/>
                  <a:pt x="7084288" y="3368530"/>
                  <a:pt x="7244198" y="3393429"/>
                </a:cubicBezTo>
                <a:cubicBezTo>
                  <a:pt x="7174420" y="3439672"/>
                  <a:pt x="7124992" y="3485914"/>
                  <a:pt x="7075566" y="3539269"/>
                </a:cubicBezTo>
                <a:cubicBezTo>
                  <a:pt x="6991249" y="3635309"/>
                  <a:pt x="6973805" y="3699337"/>
                  <a:pt x="7014509" y="3827390"/>
                </a:cubicBezTo>
                <a:cubicBezTo>
                  <a:pt x="7040677" y="3912759"/>
                  <a:pt x="7078473" y="3991015"/>
                  <a:pt x="7043584" y="4090612"/>
                </a:cubicBezTo>
                <a:cubicBezTo>
                  <a:pt x="7020324" y="4158196"/>
                  <a:pt x="7029047" y="4204438"/>
                  <a:pt x="7116270" y="4172424"/>
                </a:cubicBezTo>
                <a:cubicBezTo>
                  <a:pt x="7209309" y="4140411"/>
                  <a:pt x="7244198" y="4200882"/>
                  <a:pt x="7220938" y="4321821"/>
                </a:cubicBezTo>
                <a:cubicBezTo>
                  <a:pt x="7206402" y="4400076"/>
                  <a:pt x="7220938" y="4424975"/>
                  <a:pt x="7284903" y="4414305"/>
                </a:cubicBezTo>
                <a:cubicBezTo>
                  <a:pt x="7354681" y="4403633"/>
                  <a:pt x="7421553" y="4353835"/>
                  <a:pt x="7508777" y="4378734"/>
                </a:cubicBezTo>
                <a:cubicBezTo>
                  <a:pt x="7438998" y="4521016"/>
                  <a:pt x="7290717" y="4478331"/>
                  <a:pt x="7209309" y="4613499"/>
                </a:cubicBezTo>
                <a:cubicBezTo>
                  <a:pt x="7305255" y="4613499"/>
                  <a:pt x="7380849" y="4613499"/>
                  <a:pt x="7450627" y="4585042"/>
                </a:cubicBezTo>
                <a:cubicBezTo>
                  <a:pt x="7479702" y="4574373"/>
                  <a:pt x="7511684" y="4560144"/>
                  <a:pt x="7529129" y="4602828"/>
                </a:cubicBezTo>
                <a:cubicBezTo>
                  <a:pt x="7549482" y="4652628"/>
                  <a:pt x="7508777" y="4670412"/>
                  <a:pt x="7485517" y="4677526"/>
                </a:cubicBezTo>
                <a:cubicBezTo>
                  <a:pt x="7418645" y="4702425"/>
                  <a:pt x="7366312" y="4759339"/>
                  <a:pt x="7308162" y="4805580"/>
                </a:cubicBezTo>
                <a:cubicBezTo>
                  <a:pt x="7183142" y="4905177"/>
                  <a:pt x="7046491" y="4990547"/>
                  <a:pt x="6941823" y="5154171"/>
                </a:cubicBezTo>
                <a:cubicBezTo>
                  <a:pt x="7072659" y="5111487"/>
                  <a:pt x="7171512" y="5011889"/>
                  <a:pt x="7296533" y="4994104"/>
                </a:cubicBezTo>
                <a:cubicBezTo>
                  <a:pt x="7188956" y="5143500"/>
                  <a:pt x="7052306" y="5243097"/>
                  <a:pt x="6924378" y="5353367"/>
                </a:cubicBezTo>
                <a:cubicBezTo>
                  <a:pt x="6886581" y="5385379"/>
                  <a:pt x="6848784" y="5406721"/>
                  <a:pt x="6842970" y="5474306"/>
                </a:cubicBezTo>
                <a:cubicBezTo>
                  <a:pt x="6825524" y="5605917"/>
                  <a:pt x="6779006" y="5712629"/>
                  <a:pt x="6674337" y="5769542"/>
                </a:cubicBezTo>
                <a:cubicBezTo>
                  <a:pt x="6674337" y="5769542"/>
                  <a:pt x="6680152" y="5790884"/>
                  <a:pt x="6683059" y="5801555"/>
                </a:cubicBezTo>
                <a:cubicBezTo>
                  <a:pt x="6747024" y="5805112"/>
                  <a:pt x="6796450" y="5726858"/>
                  <a:pt x="6874952" y="5755314"/>
                </a:cubicBezTo>
                <a:cubicBezTo>
                  <a:pt x="6796450" y="5862025"/>
                  <a:pt x="6732487" y="5954508"/>
                  <a:pt x="6624910" y="6004307"/>
                </a:cubicBezTo>
                <a:cubicBezTo>
                  <a:pt x="6537687" y="6043434"/>
                  <a:pt x="6430111" y="6068335"/>
                  <a:pt x="6366147" y="6196388"/>
                </a:cubicBezTo>
                <a:cubicBezTo>
                  <a:pt x="6438834" y="6221287"/>
                  <a:pt x="6494075" y="6189274"/>
                  <a:pt x="6549317" y="6167932"/>
                </a:cubicBezTo>
                <a:cubicBezTo>
                  <a:pt x="6633633" y="6132361"/>
                  <a:pt x="6717949" y="6093234"/>
                  <a:pt x="6802265" y="6057663"/>
                </a:cubicBezTo>
                <a:cubicBezTo>
                  <a:pt x="6834248" y="6043434"/>
                  <a:pt x="6869137" y="6036320"/>
                  <a:pt x="6889489" y="6100347"/>
                </a:cubicBezTo>
                <a:cubicBezTo>
                  <a:pt x="6781913" y="6114575"/>
                  <a:pt x="6717949" y="6199945"/>
                  <a:pt x="6651077" y="6281757"/>
                </a:cubicBezTo>
                <a:cubicBezTo>
                  <a:pt x="6613281" y="6327999"/>
                  <a:pt x="6581298" y="6388469"/>
                  <a:pt x="6514427" y="6367127"/>
                </a:cubicBezTo>
                <a:cubicBezTo>
                  <a:pt x="6479538" y="6356456"/>
                  <a:pt x="6456278" y="6388469"/>
                  <a:pt x="6459185" y="6431153"/>
                </a:cubicBezTo>
                <a:cubicBezTo>
                  <a:pt x="6473723" y="6580550"/>
                  <a:pt x="6389406" y="6630349"/>
                  <a:pt x="6302183" y="6658805"/>
                </a:cubicBezTo>
                <a:cubicBezTo>
                  <a:pt x="6174255" y="6701489"/>
                  <a:pt x="6060864" y="6786859"/>
                  <a:pt x="5941659" y="6858000"/>
                </a:cubicBezTo>
                <a:lnTo>
                  <a:pt x="3114003" y="6858000"/>
                </a:lnTo>
                <a:lnTo>
                  <a:pt x="2238233" y="6858000"/>
                </a:lnTo>
                <a:lnTo>
                  <a:pt x="2022952" y="6858000"/>
                </a:lnTo>
                <a:lnTo>
                  <a:pt x="234679"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994867" y="2379879"/>
            <a:ext cx="5969203" cy="4993843"/>
          </a:xfrm>
        </p:spPr>
        <p:txBody>
          <a:bodyPr anchor="ctr">
            <a:normAutofit/>
          </a:bodyPr>
          <a:lstStyle>
            <a:lvl1pPr algn="l">
              <a:lnSpc>
                <a:spcPct val="100000"/>
              </a:lnSpc>
              <a:defRPr sz="512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8651443" y="2381577"/>
            <a:ext cx="3628339" cy="4990447"/>
          </a:xfrm>
        </p:spPr>
        <p:txBody>
          <a:bodyPr anchor="ctr"/>
          <a:lstStyle>
            <a:lvl1pPr marL="0" indent="0" algn="l">
              <a:buNone/>
              <a:defRPr sz="2987" cap="all"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Tree>
    <p:extLst>
      <p:ext uri="{BB962C8B-B14F-4D97-AF65-F5344CB8AC3E}">
        <p14:creationId xmlns:p14="http://schemas.microsoft.com/office/powerpoint/2010/main" val="32033931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5041843" y="5408652"/>
            <a:ext cx="4510167" cy="4344950"/>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5041467" y="0"/>
            <a:ext cx="4510544" cy="5254218"/>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94080" y="519289"/>
            <a:ext cx="3413760" cy="2991553"/>
          </a:xfrm>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94080" y="3759198"/>
            <a:ext cx="4070502" cy="5019042"/>
          </a:xfrm>
        </p:spPr>
        <p:txBody>
          <a:bodyPr/>
          <a:lstStyle>
            <a:lvl1pPr marL="0" indent="0">
              <a:buNone/>
              <a:defRPr sz="2133"/>
            </a:lvl1pPr>
            <a:lvl2pPr marL="243848">
              <a:defRPr/>
            </a:lvl2pPr>
            <a:lvl3pPr marL="487695">
              <a:defRPr/>
            </a:lvl3pPr>
            <a:lvl4pPr marL="731543">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94080" y="9040143"/>
            <a:ext cx="4389120" cy="519289"/>
          </a:xfrm>
        </p:spPr>
        <p:txBody>
          <a:bodyPr/>
          <a:lstStyle>
            <a:lvl1pPr algn="l">
              <a:defRPr/>
            </a:lvl1pPr>
          </a:lstStyle>
          <a:p>
            <a:pPr algn="l"/>
            <a:r>
              <a:rPr lang="en-US"/>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687560" y="0"/>
            <a:ext cx="3316709" cy="5254218"/>
          </a:xfrm>
        </p:spPr>
        <p:txBody>
          <a:bodyPr anchor="ctr"/>
          <a:lstStyle>
            <a:lvl1pPr algn="ctr">
              <a:buNone/>
              <a:defRPr/>
            </a:lvl1pPr>
          </a:lstStyle>
          <a:p>
            <a:r>
              <a:rPr lang="en-US"/>
              <a:t>Click icon to add picture</a:t>
            </a:r>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687028" y="5408650"/>
            <a:ext cx="3316709" cy="4344951"/>
          </a:xfrm>
        </p:spPr>
        <p:txBody>
          <a:bodyPr anchor="ctr"/>
          <a:lstStyle>
            <a:lvl1pPr algn="ctr">
              <a:buNone/>
              <a:defRPr/>
            </a:lvl1pPr>
          </a:lstStyle>
          <a:p>
            <a:r>
              <a:rPr lang="en-US"/>
              <a:t>Click icon to add picture</a:t>
            </a:r>
          </a:p>
        </p:txBody>
      </p:sp>
    </p:spTree>
    <p:extLst>
      <p:ext uri="{BB962C8B-B14F-4D97-AF65-F5344CB8AC3E}">
        <p14:creationId xmlns:p14="http://schemas.microsoft.com/office/powerpoint/2010/main" val="25697738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1531EA5B-7FC1-4088-B6D5-4395F4C1F3C8}"/>
              </a:ext>
            </a:extLst>
          </p:cNvPr>
          <p:cNvSpPr/>
          <p:nvPr userDrawn="1"/>
        </p:nvSpPr>
        <p:spPr>
          <a:xfrm>
            <a:off x="406389" y="1887361"/>
            <a:ext cx="6484988" cy="5851354"/>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93"/>
          </a:p>
        </p:txBody>
      </p:sp>
      <p:sp>
        <p:nvSpPr>
          <p:cNvPr id="2" name="Title 1">
            <a:extLst>
              <a:ext uri="{FF2B5EF4-FFF2-40B4-BE49-F238E27FC236}">
                <a16:creationId xmlns:a16="http://schemas.microsoft.com/office/drawing/2014/main" id="{64AD5705-B027-4C44-B38A-60296E29EB12}"/>
              </a:ext>
            </a:extLst>
          </p:cNvPr>
          <p:cNvSpPr>
            <a:spLocks noGrp="1"/>
          </p:cNvSpPr>
          <p:nvPr>
            <p:ph type="title" hasCustomPrompt="1"/>
          </p:nvPr>
        </p:nvSpPr>
        <p:spPr>
          <a:xfrm>
            <a:off x="1886857" y="3189272"/>
            <a:ext cx="3980639" cy="3375056"/>
          </a:xfrm>
        </p:spPr>
        <p:txBody>
          <a:bodyPr anchor="ctr">
            <a:normAutofit/>
          </a:bodyPr>
          <a:lstStyle>
            <a:lvl1pPr>
              <a:defRPr sz="4267">
                <a:solidFill>
                  <a:schemeClr val="bg1"/>
                </a:solidFill>
              </a:defRPr>
            </a:lvl1pPr>
          </a:lstStyle>
          <a:p>
            <a:r>
              <a:rPr lang="en-US"/>
              <a:t>Title</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15" name="Content Placeholder 13">
            <a:extLst>
              <a:ext uri="{FF2B5EF4-FFF2-40B4-BE49-F238E27FC236}">
                <a16:creationId xmlns:a16="http://schemas.microsoft.com/office/drawing/2014/main" id="{CCD14F82-32BC-4E61-83EA-CB71ED780A3F}"/>
              </a:ext>
            </a:extLst>
          </p:cNvPr>
          <p:cNvSpPr>
            <a:spLocks noGrp="1"/>
          </p:cNvSpPr>
          <p:nvPr>
            <p:ph sz="quarter" idx="13"/>
          </p:nvPr>
        </p:nvSpPr>
        <p:spPr>
          <a:xfrm>
            <a:off x="7184814" y="1013743"/>
            <a:ext cx="4925906" cy="7726116"/>
          </a:xfrm>
        </p:spPr>
        <p:txBody>
          <a:bodyPr anchor="ctr"/>
          <a:lstStyle>
            <a:lvl1pPr marL="0" indent="0">
              <a:buNone/>
              <a:defRPr sz="1920"/>
            </a:lvl1pPr>
          </a:lstStyle>
          <a:p>
            <a:pPr lvl="0"/>
            <a:r>
              <a:rPr lang="en-US"/>
              <a:t>Click to edit Master text styles</a:t>
            </a:r>
          </a:p>
        </p:txBody>
      </p:sp>
    </p:spTree>
    <p:extLst>
      <p:ext uri="{BB962C8B-B14F-4D97-AF65-F5344CB8AC3E}">
        <p14:creationId xmlns:p14="http://schemas.microsoft.com/office/powerpoint/2010/main" val="3531287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with 2 pictures">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52F74EF-6A19-4BD7-8279-F105381ACB13}"/>
              </a:ext>
            </a:extLst>
          </p:cNvPr>
          <p:cNvSpPr>
            <a:spLocks noGrp="1"/>
          </p:cNvSpPr>
          <p:nvPr>
            <p:ph type="pic" sz="quarter" idx="13"/>
          </p:nvPr>
        </p:nvSpPr>
        <p:spPr>
          <a:xfrm>
            <a:off x="-9763" y="1"/>
            <a:ext cx="6512145" cy="8875786"/>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anchor="ctr">
            <a:noAutofit/>
          </a:bodyPr>
          <a:lstStyle>
            <a:lvl1pPr algn="ctr">
              <a:buNone/>
              <a:defRPr/>
            </a:lvl1pPr>
          </a:lstStyle>
          <a:p>
            <a:r>
              <a:rPr lang="en-US"/>
              <a:t>Click icon to add picture</a:t>
            </a:r>
          </a:p>
        </p:txBody>
      </p:sp>
      <p:sp>
        <p:nvSpPr>
          <p:cNvPr id="15" name="Picture Placeholder 14">
            <a:extLst>
              <a:ext uri="{FF2B5EF4-FFF2-40B4-BE49-F238E27FC236}">
                <a16:creationId xmlns:a16="http://schemas.microsoft.com/office/drawing/2014/main" id="{409EFF82-B4B6-4B60-B389-A87BD677DE0A}"/>
              </a:ext>
            </a:extLst>
          </p:cNvPr>
          <p:cNvSpPr>
            <a:spLocks noGrp="1"/>
          </p:cNvSpPr>
          <p:nvPr>
            <p:ph type="pic" sz="quarter" idx="14"/>
          </p:nvPr>
        </p:nvSpPr>
        <p:spPr>
          <a:xfrm>
            <a:off x="6779202" y="300751"/>
            <a:ext cx="5270916" cy="5514472"/>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192825A4-268B-4301-8432-F9E9B2661AEC}"/>
              </a:ext>
            </a:extLst>
          </p:cNvPr>
          <p:cNvSpPr>
            <a:spLocks noGrp="1"/>
          </p:cNvSpPr>
          <p:nvPr>
            <p:ph type="title" hasCustomPrompt="1"/>
          </p:nvPr>
        </p:nvSpPr>
        <p:spPr>
          <a:xfrm>
            <a:off x="5598566" y="6008218"/>
            <a:ext cx="6515405" cy="2080768"/>
          </a:xfrm>
        </p:spPr>
        <p:txBody>
          <a:bodyPr anchor="b">
            <a:normAutofit/>
          </a:bodyPr>
          <a:lstStyle>
            <a:lvl1pPr algn="r">
              <a:defRPr sz="5120"/>
            </a:lvl1pPr>
          </a:lstStyle>
          <a:p>
            <a:r>
              <a:rPr lang="en-US"/>
              <a:t>Title here</a:t>
            </a:r>
          </a:p>
        </p:txBody>
      </p:sp>
      <p:sp>
        <p:nvSpPr>
          <p:cNvPr id="18" name="Subtitle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403494" y="8141005"/>
            <a:ext cx="6710477" cy="923341"/>
          </a:xfrm>
        </p:spPr>
        <p:txBody>
          <a:bodyPr/>
          <a:lstStyle>
            <a:lvl1pPr marL="0" indent="0" algn="r">
              <a:buNone/>
              <a:defRPr sz="2560" cap="all"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Subtitle</a:t>
            </a:r>
          </a:p>
        </p:txBody>
      </p:sp>
    </p:spTree>
    <p:extLst>
      <p:ext uri="{BB962C8B-B14F-4D97-AF65-F5344CB8AC3E}">
        <p14:creationId xmlns:p14="http://schemas.microsoft.com/office/powerpoint/2010/main" val="1878097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94080" y="2861056"/>
            <a:ext cx="11216640"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6354132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2100949" y="258270"/>
            <a:ext cx="8802903" cy="8564989"/>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3550310" y="2848051"/>
            <a:ext cx="5910682" cy="3056128"/>
          </a:xfrm>
        </p:spPr>
        <p:txBody>
          <a:bodyPr anchor="b">
            <a:normAutofit/>
          </a:bodyPr>
          <a:lstStyle>
            <a:lvl1pPr algn="ctr">
              <a:defRPr sz="3840">
                <a:solidFill>
                  <a:schemeClr val="bg1"/>
                </a:solidFill>
                <a:latin typeface="+mn-lt"/>
              </a:defRPr>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9/3/20XX</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8" name="Text Placeholder 7">
            <a:extLst>
              <a:ext uri="{FF2B5EF4-FFF2-40B4-BE49-F238E27FC236}">
                <a16:creationId xmlns:a16="http://schemas.microsoft.com/office/drawing/2014/main" id="{DB993D08-8A5D-4511-89F2-22508AFAC62D}"/>
              </a:ext>
            </a:extLst>
          </p:cNvPr>
          <p:cNvSpPr>
            <a:spLocks noGrp="1"/>
          </p:cNvSpPr>
          <p:nvPr>
            <p:ph type="body" sz="quarter" idx="13"/>
          </p:nvPr>
        </p:nvSpPr>
        <p:spPr>
          <a:xfrm>
            <a:off x="4135526" y="6112256"/>
            <a:ext cx="4730496" cy="1690624"/>
          </a:xfrm>
        </p:spPr>
        <p:txBody>
          <a:bodyPr/>
          <a:lstStyle>
            <a:lvl1pPr marL="0" indent="0" algn="ctr">
              <a:buNone/>
              <a:defRPr sz="256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604893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740F3399-4083-4642-9BB0-A990D21E7031}"/>
              </a:ext>
            </a:extLst>
          </p:cNvPr>
          <p:cNvSpPr>
            <a:spLocks noGrp="1"/>
          </p:cNvSpPr>
          <p:nvPr>
            <p:ph type="pic" sz="quarter" idx="13"/>
          </p:nvPr>
        </p:nvSpPr>
        <p:spPr>
          <a:xfrm>
            <a:off x="350291" y="3135700"/>
            <a:ext cx="2190114" cy="2364009"/>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p>
        </p:txBody>
      </p:sp>
      <p:sp>
        <p:nvSpPr>
          <p:cNvPr id="32" name="Picture Placeholder 31">
            <a:extLst>
              <a:ext uri="{FF2B5EF4-FFF2-40B4-BE49-F238E27FC236}">
                <a16:creationId xmlns:a16="http://schemas.microsoft.com/office/drawing/2014/main" id="{0DFA7AC8-DA1D-4AC7-ACF4-7BE16BA870B6}"/>
              </a:ext>
            </a:extLst>
          </p:cNvPr>
          <p:cNvSpPr>
            <a:spLocks noGrp="1"/>
          </p:cNvSpPr>
          <p:nvPr>
            <p:ph type="pic" sz="quarter" idx="14"/>
          </p:nvPr>
        </p:nvSpPr>
        <p:spPr>
          <a:xfrm>
            <a:off x="2878821" y="3145722"/>
            <a:ext cx="2190113" cy="2364009"/>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p>
        </p:txBody>
      </p:sp>
      <p:sp>
        <p:nvSpPr>
          <p:cNvPr id="33" name="Picture Placeholder 32">
            <a:extLst>
              <a:ext uri="{FF2B5EF4-FFF2-40B4-BE49-F238E27FC236}">
                <a16:creationId xmlns:a16="http://schemas.microsoft.com/office/drawing/2014/main" id="{4A968EB8-8393-4689-A845-BCD355955A9F}"/>
              </a:ext>
            </a:extLst>
          </p:cNvPr>
          <p:cNvSpPr>
            <a:spLocks noGrp="1"/>
          </p:cNvSpPr>
          <p:nvPr>
            <p:ph type="pic" sz="quarter" idx="15"/>
          </p:nvPr>
        </p:nvSpPr>
        <p:spPr>
          <a:xfrm>
            <a:off x="5407347" y="3043396"/>
            <a:ext cx="2190113" cy="2364009"/>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anchor="ctr">
            <a:noAutofit/>
          </a:bodyPr>
          <a:lstStyle>
            <a:lvl1pPr algn="ctr">
              <a:buNone/>
              <a:defRPr/>
            </a:lvl1pPr>
          </a:lstStyle>
          <a:p>
            <a:r>
              <a:rPr lang="en-US"/>
              <a:t>Click icon to add picture</a:t>
            </a:r>
          </a:p>
        </p:txBody>
      </p:sp>
      <p:sp>
        <p:nvSpPr>
          <p:cNvPr id="34" name="Picture Placeholder 33">
            <a:extLst>
              <a:ext uri="{FF2B5EF4-FFF2-40B4-BE49-F238E27FC236}">
                <a16:creationId xmlns:a16="http://schemas.microsoft.com/office/drawing/2014/main" id="{B2A55E5D-CF3C-4FCD-A6A9-AB4F8F16C90B}"/>
              </a:ext>
            </a:extLst>
          </p:cNvPr>
          <p:cNvSpPr>
            <a:spLocks noGrp="1"/>
          </p:cNvSpPr>
          <p:nvPr>
            <p:ph type="pic" sz="quarter" idx="16"/>
          </p:nvPr>
        </p:nvSpPr>
        <p:spPr>
          <a:xfrm>
            <a:off x="7935873" y="3095517"/>
            <a:ext cx="2190113" cy="2364009"/>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anchor="ctr">
            <a:noAutofit/>
          </a:bodyPr>
          <a:lstStyle>
            <a:lvl1pPr algn="ctr">
              <a:buNone/>
              <a:defRPr/>
            </a:lvl1pPr>
          </a:lstStyle>
          <a:p>
            <a:r>
              <a:rPr lang="en-US"/>
              <a:t>Click icon to add picture</a:t>
            </a:r>
          </a:p>
        </p:txBody>
      </p:sp>
      <p:sp>
        <p:nvSpPr>
          <p:cNvPr id="35" name="Picture Placeholder 34">
            <a:extLst>
              <a:ext uri="{FF2B5EF4-FFF2-40B4-BE49-F238E27FC236}">
                <a16:creationId xmlns:a16="http://schemas.microsoft.com/office/drawing/2014/main" id="{BD40DE90-4612-4826-930E-6AE003A47C94}"/>
              </a:ext>
            </a:extLst>
          </p:cNvPr>
          <p:cNvSpPr>
            <a:spLocks noGrp="1"/>
          </p:cNvSpPr>
          <p:nvPr>
            <p:ph type="pic" sz="quarter" idx="17"/>
          </p:nvPr>
        </p:nvSpPr>
        <p:spPr>
          <a:xfrm>
            <a:off x="10464394" y="3043396"/>
            <a:ext cx="2190114" cy="2364009"/>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anchor="ctr">
            <a:noAutofit/>
          </a:bodyPr>
          <a:lstStyle>
            <a:lvl1pPr algn="ctr">
              <a:buNone/>
              <a:defRPr/>
            </a:lvl1pPr>
          </a:lstStyle>
          <a:p>
            <a:r>
              <a:rPr lang="en-US"/>
              <a:t>Click icon to add picture</a:t>
            </a:r>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5" name="Title 4">
            <a:extLst>
              <a:ext uri="{FF2B5EF4-FFF2-40B4-BE49-F238E27FC236}">
                <a16:creationId xmlns:a16="http://schemas.microsoft.com/office/drawing/2014/main" id="{DE7D0FB3-AA0E-43D7-A0BC-3BEE75E725EF}"/>
              </a:ext>
            </a:extLst>
          </p:cNvPr>
          <p:cNvSpPr>
            <a:spLocks noGrp="1"/>
          </p:cNvSpPr>
          <p:nvPr>
            <p:ph type="title"/>
          </p:nvPr>
        </p:nvSpPr>
        <p:spPr/>
        <p:txBody>
          <a:bodyPr/>
          <a:lstStyle>
            <a:lvl1pPr algn="ctr">
              <a:defRPr/>
            </a:lvl1pPr>
          </a:lstStyle>
          <a:p>
            <a:r>
              <a:rPr lang="en-US"/>
              <a:t>Click to edit Master title style</a:t>
            </a:r>
          </a:p>
        </p:txBody>
      </p:sp>
      <p:sp>
        <p:nvSpPr>
          <p:cNvPr id="61" name="Text Placeholder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51130"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2" name="Text Placeholder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51130"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3" name="Text Placeholder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10464394"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4" name="Text Placeholder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10464394"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5" name="Text Placeholder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935872"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6" name="Text Placeholder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935872"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7" name="Text Placeholder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402899"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68" name="Text Placeholder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402899" y="6801511"/>
            <a:ext cx="2194560" cy="916658"/>
          </a:xfrm>
        </p:spPr>
        <p:txBody>
          <a:bodyPr anchor="ctr"/>
          <a:lstStyle>
            <a:lvl1pPr marL="0" indent="0" algn="ctr">
              <a:spcBef>
                <a:spcPts val="1067"/>
              </a:spcBef>
              <a:buNone/>
              <a:defRPr sz="2133" b="0">
                <a:latin typeface="+mn-lt"/>
              </a:defRPr>
            </a:lvl1pPr>
          </a:lstStyle>
          <a:p>
            <a:pPr lvl="0"/>
            <a:r>
              <a:rPr lang="en-US"/>
              <a:t>Title</a:t>
            </a:r>
          </a:p>
        </p:txBody>
      </p:sp>
      <p:sp>
        <p:nvSpPr>
          <p:cNvPr id="69" name="Text Placeholder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884102" y="6034226"/>
            <a:ext cx="2194560" cy="1040384"/>
          </a:xfrm>
        </p:spPr>
        <p:txBody>
          <a:bodyPr anchor="ctr"/>
          <a:lstStyle>
            <a:lvl1pPr marL="0" indent="0" algn="ctr">
              <a:spcBef>
                <a:spcPts val="1067"/>
              </a:spcBef>
              <a:buNone/>
              <a:defRPr sz="2133" b="0">
                <a:latin typeface="+mj-lt"/>
              </a:defRPr>
            </a:lvl1pPr>
          </a:lstStyle>
          <a:p>
            <a:pPr lvl="0"/>
            <a:r>
              <a:rPr lang="en-US"/>
              <a:t>Name</a:t>
            </a:r>
          </a:p>
        </p:txBody>
      </p:sp>
      <p:sp>
        <p:nvSpPr>
          <p:cNvPr id="70" name="Text Placeholder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884102" y="6801511"/>
            <a:ext cx="2194560" cy="916658"/>
          </a:xfrm>
        </p:spPr>
        <p:txBody>
          <a:bodyPr anchor="ctr"/>
          <a:lstStyle>
            <a:lvl1pPr marL="0" indent="0" algn="ctr">
              <a:spcBef>
                <a:spcPts val="1067"/>
              </a:spcBef>
              <a:buNone/>
              <a:defRPr sz="2133" b="0">
                <a:latin typeface="+mn-lt"/>
              </a:defRPr>
            </a:lvl1pPr>
          </a:lstStyle>
          <a:p>
            <a:pPr lvl="0"/>
            <a:r>
              <a:rPr lang="en-US"/>
              <a:t>Title</a:t>
            </a:r>
          </a:p>
        </p:txBody>
      </p:sp>
    </p:spTree>
    <p:extLst>
      <p:ext uri="{BB962C8B-B14F-4D97-AF65-F5344CB8AC3E}">
        <p14:creationId xmlns:p14="http://schemas.microsoft.com/office/powerpoint/2010/main" val="11887234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94080" y="2861056"/>
            <a:ext cx="5266944"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847027" y="2861056"/>
            <a:ext cx="5266944" cy="5917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3188103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95774" y="519290"/>
            <a:ext cx="11216640" cy="1885245"/>
          </a:xfrm>
        </p:spPr>
        <p:txBody>
          <a:bodyPr>
            <a:normAutofit/>
          </a:bodyPr>
          <a:lstStyle>
            <a:lvl1pPr>
              <a:defRPr sz="4267"/>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95774" y="2861056"/>
            <a:ext cx="526694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95774" y="4447642"/>
            <a:ext cx="526694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847027" y="2861056"/>
            <a:ext cx="526694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847027" y="4447642"/>
            <a:ext cx="526694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777221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2" y="448158"/>
            <a:ext cx="3222979" cy="2041518"/>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sz="1493"/>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95774" y="519290"/>
            <a:ext cx="11216640" cy="1885245"/>
          </a:xfrm>
        </p:spPr>
        <p:txBody>
          <a:bodyPr>
            <a:normAutofit/>
          </a:bodyPr>
          <a:lstStyle>
            <a:lvl1pPr>
              <a:defRPr sz="4267"/>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95774"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95774"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4844288"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4844288"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9/3/20XX</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B9713C8C-8E70-45D5-AE59-23E60168254E}" type="slidenum">
              <a:rPr lang="en-US" smtClean="0"/>
              <a:t>‹#›</a:t>
            </a:fld>
            <a:endParaRPr lang="en-US"/>
          </a:p>
        </p:txBody>
      </p:sp>
      <p:sp>
        <p:nvSpPr>
          <p:cNvPr id="11" name="Text Placeholder 4">
            <a:extLst>
              <a:ext uri="{FF2B5EF4-FFF2-40B4-BE49-F238E27FC236}">
                <a16:creationId xmlns:a16="http://schemas.microsoft.com/office/drawing/2014/main" id="{B4B72819-870F-4CC8-9DEF-58C3AB4CD685}"/>
              </a:ext>
            </a:extLst>
          </p:cNvPr>
          <p:cNvSpPr>
            <a:spLocks noGrp="1"/>
          </p:cNvSpPr>
          <p:nvPr>
            <p:ph type="body" sz="quarter" idx="13"/>
          </p:nvPr>
        </p:nvSpPr>
        <p:spPr>
          <a:xfrm>
            <a:off x="8792802" y="2861056"/>
            <a:ext cx="3316224" cy="1352499"/>
          </a:xfrm>
        </p:spPr>
        <p:txBody>
          <a:bodyPr anchor="b">
            <a:normAutofit/>
          </a:bodyPr>
          <a:lstStyle>
            <a:lvl1pPr marL="0" indent="0">
              <a:buNone/>
              <a:defRPr sz="2987"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5">
            <a:extLst>
              <a:ext uri="{FF2B5EF4-FFF2-40B4-BE49-F238E27FC236}">
                <a16:creationId xmlns:a16="http://schemas.microsoft.com/office/drawing/2014/main" id="{D7812E9D-BE2A-41F4-AA15-DC0B8C56AE77}"/>
              </a:ext>
            </a:extLst>
          </p:cNvPr>
          <p:cNvSpPr>
            <a:spLocks noGrp="1"/>
          </p:cNvSpPr>
          <p:nvPr>
            <p:ph sz="quarter" idx="14"/>
          </p:nvPr>
        </p:nvSpPr>
        <p:spPr>
          <a:xfrm>
            <a:off x="8792802" y="4447642"/>
            <a:ext cx="3316224" cy="4356608"/>
          </a:xfrm>
        </p:spPr>
        <p:txBody>
          <a:bodyPr>
            <a:normAutofit/>
          </a:bodyPr>
          <a:lstStyle>
            <a:lvl1pPr>
              <a:defRPr sz="1920"/>
            </a:lvl1pPr>
            <a:lvl2pPr>
              <a:defRPr sz="1920"/>
            </a:lvl2pPr>
            <a:lvl3pPr>
              <a:defRPr sz="1920"/>
            </a:lvl3pPr>
            <a:lvl4pPr>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82062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512145" cy="5960533"/>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anchor="ctr">
            <a:noAutofit/>
          </a:bodyPr>
          <a:lstStyle>
            <a:lvl1pPr algn="ctr">
              <a:buNone/>
              <a:defRPr/>
            </a:lvl1pPr>
          </a:lstStyle>
          <a:p>
            <a:r>
              <a:rPr lang="en-US"/>
              <a:t>Click icon to add picture</a:t>
            </a:r>
          </a:p>
        </p:txBody>
      </p:sp>
      <p:sp>
        <p:nvSpPr>
          <p:cNvPr id="16" name="Picture Placeholder 15">
            <a:extLst>
              <a:ext uri="{FF2B5EF4-FFF2-40B4-BE49-F238E27FC236}">
                <a16:creationId xmlns:a16="http://schemas.microsoft.com/office/drawing/2014/main" id="{79B39A93-8401-44BA-A9B6-459C297B6D26}"/>
              </a:ext>
            </a:extLst>
          </p:cNvPr>
          <p:cNvSpPr>
            <a:spLocks noGrp="1"/>
          </p:cNvSpPr>
          <p:nvPr>
            <p:ph type="pic" sz="quarter" idx="14"/>
          </p:nvPr>
        </p:nvSpPr>
        <p:spPr>
          <a:xfrm>
            <a:off x="493248" y="6121839"/>
            <a:ext cx="5775057" cy="3631761"/>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anchor="ctr">
            <a:noAutofit/>
          </a:bodyPr>
          <a:lstStyle>
            <a:lvl1pPr algn="ctr">
              <a:buNone/>
              <a:defRPr/>
            </a:lvl1pPr>
          </a:lstStyle>
          <a:p>
            <a:r>
              <a:rPr lang="en-US"/>
              <a:t>Click icon to add picture</a:t>
            </a:r>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7188403" y="520192"/>
            <a:ext cx="4925568" cy="3667354"/>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7188403" y="4447642"/>
            <a:ext cx="4925568" cy="4343603"/>
          </a:xfrm>
        </p:spPr>
        <p:txBody>
          <a:bodyPr/>
          <a:lstStyle>
            <a:lvl1pPr marL="0" indent="0">
              <a:buNone/>
              <a:defRPr sz="1920"/>
            </a:lvl1pPr>
            <a:lvl2pPr marL="243848">
              <a:defRPr sz="1920"/>
            </a:lvl2pPr>
            <a:lvl3pPr marL="487695">
              <a:defRPr sz="1920"/>
            </a:lvl3pPr>
            <a:lvl4pPr marL="731543">
              <a:defRPr sz="1920"/>
            </a:lvl4pPr>
            <a:lvl5pPr>
              <a:defRPr sz="192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7188403" y="9040143"/>
            <a:ext cx="4389120" cy="519289"/>
          </a:xfrm>
        </p:spPr>
        <p:txBody>
          <a:bodyPr/>
          <a:lstStyle>
            <a:lvl1pPr algn="l">
              <a:defRPr/>
            </a:lvl1pPr>
          </a:lstStyle>
          <a:p>
            <a:pPr algn="l"/>
            <a:r>
              <a:rPr lang="en-US"/>
              <a:t>Presentation Title</a:t>
            </a:r>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461208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11EE-129E-4848-B727-5C75FAE6D346}"/>
              </a:ext>
            </a:extLst>
          </p:cNvPr>
          <p:cNvSpPr>
            <a:spLocks noGrp="1"/>
          </p:cNvSpPr>
          <p:nvPr>
            <p:ph type="pic" sz="quarter" idx="16"/>
          </p:nvPr>
        </p:nvSpPr>
        <p:spPr>
          <a:xfrm>
            <a:off x="6091565" y="2"/>
            <a:ext cx="6913235" cy="5996353"/>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anchor="ctr">
            <a:noAutofit/>
          </a:bodyPr>
          <a:lstStyle>
            <a:lvl1pPr algn="ctr">
              <a:buNone/>
              <a:defRPr/>
            </a:lvl1pPr>
          </a:lstStyle>
          <a:p>
            <a:r>
              <a:rPr lang="en-US"/>
              <a:t>Click icon to add picture</a:t>
            </a:r>
          </a:p>
        </p:txBody>
      </p:sp>
      <p:sp>
        <p:nvSpPr>
          <p:cNvPr id="18" name="Picture Placeholder 17">
            <a:extLst>
              <a:ext uri="{FF2B5EF4-FFF2-40B4-BE49-F238E27FC236}">
                <a16:creationId xmlns:a16="http://schemas.microsoft.com/office/drawing/2014/main" id="{8783A78F-A82E-4063-B70C-6865CD22AF9A}"/>
              </a:ext>
            </a:extLst>
          </p:cNvPr>
          <p:cNvSpPr>
            <a:spLocks noGrp="1"/>
          </p:cNvSpPr>
          <p:nvPr>
            <p:ph type="pic" sz="quarter" idx="17"/>
          </p:nvPr>
        </p:nvSpPr>
        <p:spPr>
          <a:xfrm>
            <a:off x="5416676" y="6149546"/>
            <a:ext cx="7588124" cy="3604055"/>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anchor="ctr">
            <a:noAutofit/>
          </a:bodyPr>
          <a:lstStyle>
            <a:lvl1pPr algn="ctr">
              <a:buNone/>
              <a:defRPr/>
            </a:lvl1pPr>
          </a:lstStyle>
          <a:p>
            <a:r>
              <a:rPr lang="en-US"/>
              <a:t>Click icon to add picture</a:t>
            </a:r>
          </a:p>
        </p:txBody>
      </p:sp>
      <p:sp>
        <p:nvSpPr>
          <p:cNvPr id="5" name="Title 4">
            <a:extLst>
              <a:ext uri="{FF2B5EF4-FFF2-40B4-BE49-F238E27FC236}">
                <a16:creationId xmlns:a16="http://schemas.microsoft.com/office/drawing/2014/main" id="{BF79A6B6-B6BD-4F17-8EDF-3CBD83B5A3C4}"/>
              </a:ext>
            </a:extLst>
          </p:cNvPr>
          <p:cNvSpPr>
            <a:spLocks noGrp="1"/>
          </p:cNvSpPr>
          <p:nvPr>
            <p:ph type="title"/>
          </p:nvPr>
        </p:nvSpPr>
        <p:spPr>
          <a:xfrm>
            <a:off x="894080" y="519288"/>
            <a:ext cx="4740250" cy="3043123"/>
          </a:xfrm>
        </p:spPr>
        <p:txBody>
          <a:bodyPr anchor="b"/>
          <a:lstStyle>
            <a:lvl1pPr>
              <a:defRPr sz="4267"/>
            </a:lvl1pPr>
          </a:lstStyle>
          <a:p>
            <a:r>
              <a:rPr lang="en-US"/>
              <a:t>Click to edit Master title style</a:t>
            </a:r>
          </a:p>
        </p:txBody>
      </p:sp>
      <p:sp>
        <p:nvSpPr>
          <p:cNvPr id="7" name="Text Placeholder 6">
            <a:extLst>
              <a:ext uri="{FF2B5EF4-FFF2-40B4-BE49-F238E27FC236}">
                <a16:creationId xmlns:a16="http://schemas.microsoft.com/office/drawing/2014/main" id="{AE97A506-D3A6-4ED8-8315-385575046882}"/>
              </a:ext>
            </a:extLst>
          </p:cNvPr>
          <p:cNvSpPr>
            <a:spLocks noGrp="1"/>
          </p:cNvSpPr>
          <p:nvPr>
            <p:ph type="body" sz="quarter" idx="13"/>
          </p:nvPr>
        </p:nvSpPr>
        <p:spPr>
          <a:xfrm>
            <a:off x="894079" y="4122522"/>
            <a:ext cx="4740250" cy="845312"/>
          </a:xfrm>
        </p:spPr>
        <p:txBody>
          <a:bodyPr/>
          <a:lstStyle>
            <a:lvl1pPr marL="0" indent="0">
              <a:buNone/>
              <a:defRPr sz="2133"/>
            </a:lvl1pPr>
          </a:lstStyle>
          <a:p>
            <a:pPr lvl="0"/>
            <a:r>
              <a:rPr lang="en-US"/>
              <a:t>Click to edit Master text styles</a:t>
            </a:r>
          </a:p>
        </p:txBody>
      </p:sp>
      <p:sp>
        <p:nvSpPr>
          <p:cNvPr id="8" name="Text Placeholder 6">
            <a:extLst>
              <a:ext uri="{FF2B5EF4-FFF2-40B4-BE49-F238E27FC236}">
                <a16:creationId xmlns:a16="http://schemas.microsoft.com/office/drawing/2014/main" id="{D85D9E25-B25F-4DB6-B381-E134A525C7A1}"/>
              </a:ext>
            </a:extLst>
          </p:cNvPr>
          <p:cNvSpPr>
            <a:spLocks noGrp="1"/>
          </p:cNvSpPr>
          <p:nvPr>
            <p:ph type="body" sz="quarter" idx="14"/>
          </p:nvPr>
        </p:nvSpPr>
        <p:spPr>
          <a:xfrm>
            <a:off x="894079" y="5175910"/>
            <a:ext cx="4740250" cy="845312"/>
          </a:xfrm>
        </p:spPr>
        <p:txBody>
          <a:bodyPr/>
          <a:lstStyle>
            <a:lvl1pPr marL="0" indent="0">
              <a:buNone/>
              <a:defRPr sz="2133"/>
            </a:lvl1pPr>
          </a:lstStyle>
          <a:p>
            <a:pPr lvl="0"/>
            <a:r>
              <a:rPr lang="en-US"/>
              <a:t>Click to edit Master text styles</a:t>
            </a:r>
          </a:p>
        </p:txBody>
      </p:sp>
      <p:sp>
        <p:nvSpPr>
          <p:cNvPr id="9" name="Text Placeholder 6">
            <a:extLst>
              <a:ext uri="{FF2B5EF4-FFF2-40B4-BE49-F238E27FC236}">
                <a16:creationId xmlns:a16="http://schemas.microsoft.com/office/drawing/2014/main" id="{6CE2F152-3B4C-4389-9A9C-82E3C8649A90}"/>
              </a:ext>
            </a:extLst>
          </p:cNvPr>
          <p:cNvSpPr>
            <a:spLocks noGrp="1"/>
          </p:cNvSpPr>
          <p:nvPr>
            <p:ph type="body" sz="quarter" idx="15"/>
          </p:nvPr>
        </p:nvSpPr>
        <p:spPr>
          <a:xfrm>
            <a:off x="894079" y="6242304"/>
            <a:ext cx="4740250" cy="845312"/>
          </a:xfrm>
        </p:spPr>
        <p:txBody>
          <a:bodyPr/>
          <a:lstStyle>
            <a:lvl1pPr marL="0" indent="0">
              <a:buNone/>
              <a:defRPr sz="2133"/>
            </a:lvl1pPr>
          </a:lstStyle>
          <a:p>
            <a:pPr lvl="0"/>
            <a:r>
              <a:rPr lang="en-US"/>
              <a:t>Click to edit Master text styles</a:t>
            </a:r>
          </a:p>
        </p:txBody>
      </p:sp>
    </p:spTree>
    <p:extLst>
      <p:ext uri="{BB962C8B-B14F-4D97-AF65-F5344CB8AC3E}">
        <p14:creationId xmlns:p14="http://schemas.microsoft.com/office/powerpoint/2010/main" val="15291371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690470" y="0"/>
            <a:ext cx="4420250" cy="817445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87306" y="1534565"/>
            <a:ext cx="5618074" cy="4460646"/>
          </a:xfrm>
        </p:spPr>
        <p:txBody>
          <a:bodyPr anchor="b">
            <a:normAutofit/>
          </a:bodyPr>
          <a:lstStyle>
            <a:lvl1pPr>
              <a:defRPr sz="512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87306" y="6086247"/>
            <a:ext cx="5618074" cy="2133599"/>
          </a:xfrm>
        </p:spPr>
        <p:txBody>
          <a:bodyPr/>
          <a:lstStyle>
            <a:lvl1pPr marL="0" indent="0">
              <a:buNone/>
              <a:defRPr sz="2560" cap="all" baseline="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9/3/20XX</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1934184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9/3/20XX</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1062465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5041844" y="0"/>
            <a:ext cx="7970540" cy="97536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sz="1493">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95774" y="910336"/>
            <a:ext cx="4145280" cy="420055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529779" y="910336"/>
            <a:ext cx="4789018" cy="7958938"/>
          </a:xfrm>
        </p:spPr>
        <p:txBody>
          <a:bodyPr anchor="ctr"/>
          <a:lstStyle>
            <a:lvl1pPr>
              <a:defRPr sz="3413">
                <a:solidFill>
                  <a:schemeClr val="tx1"/>
                </a:solidFill>
              </a:defRPr>
            </a:lvl1pPr>
            <a:lvl2pPr>
              <a:defRPr sz="2987">
                <a:solidFill>
                  <a:schemeClr val="tx1"/>
                </a:solidFill>
              </a:defRPr>
            </a:lvl2pPr>
            <a:lvl3pPr>
              <a:defRPr sz="2560">
                <a:solidFill>
                  <a:schemeClr val="tx1"/>
                </a:solidFill>
              </a:defRPr>
            </a:lvl3pPr>
            <a:lvl4pPr>
              <a:defRPr sz="2133">
                <a:solidFill>
                  <a:schemeClr val="tx1"/>
                </a:solidFill>
              </a:defRPr>
            </a:lvl4pPr>
            <a:lvl5pPr>
              <a:defRPr sz="2133">
                <a:solidFill>
                  <a:schemeClr val="tx1"/>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95774" y="5370982"/>
            <a:ext cx="4145280" cy="3511296"/>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r>
              <a:rPr lang="en-US"/>
              <a:t>Presentation Title</a:t>
            </a:r>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25602441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730630" y="1894737"/>
            <a:ext cx="5614647" cy="546290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endParaRPr lang="en-US" sz="1493"/>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492301" y="3589325"/>
            <a:ext cx="4086758" cy="2067763"/>
          </a:xfrm>
        </p:spPr>
        <p:txBody>
          <a:bodyPr anchor="b"/>
          <a:lstStyle>
            <a:lvl1pPr algn="ctr">
              <a:defRPr sz="3413">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7159143" y="910335"/>
            <a:ext cx="5159654" cy="791992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765401" y="5813146"/>
            <a:ext cx="3540557" cy="923341"/>
          </a:xfrm>
        </p:spPr>
        <p:txBody>
          <a:bodyPr>
            <a:noAutofit/>
          </a:bodyPr>
          <a:lstStyle>
            <a:lvl1pPr marL="0" indent="0" algn="ctr">
              <a:buNone/>
              <a:defRPr sz="2133" cap="all" baseline="0">
                <a:solidFill>
                  <a:schemeClr val="bg1"/>
                </a:solidFill>
              </a:defRPr>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a:t>9/3/20XX</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B9713C8C-8E70-45D5-AE59-23E60168254E}" type="slidenum">
              <a:rPr lang="en-US" smtClean="0"/>
              <a:t>‹#›</a:t>
            </a:fld>
            <a:endParaRPr lang="en-US"/>
          </a:p>
        </p:txBody>
      </p:sp>
    </p:spTree>
    <p:extLst>
      <p:ext uri="{BB962C8B-B14F-4D97-AF65-F5344CB8AC3E}">
        <p14:creationId xmlns:p14="http://schemas.microsoft.com/office/powerpoint/2010/main" val="32639022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29826" y="975360"/>
            <a:ext cx="8534400" cy="4226561"/>
          </a:xfrm>
        </p:spPr>
        <p:txBody>
          <a:bodyPr anchor="b">
            <a:normAutofit/>
          </a:bodyPr>
          <a:lstStyle>
            <a:lvl1pPr algn="l">
              <a:defRPr sz="5120">
                <a:effectLst/>
              </a:defRPr>
            </a:lvl1pPr>
          </a:lstStyle>
          <a:p>
            <a:r>
              <a:rPr lang="en-US"/>
              <a:t>Click to edit Master title style</a:t>
            </a:r>
          </a:p>
        </p:txBody>
      </p:sp>
      <p:sp>
        <p:nvSpPr>
          <p:cNvPr id="3" name="Subtitle 2"/>
          <p:cNvSpPr>
            <a:spLocks noGrp="1"/>
          </p:cNvSpPr>
          <p:nvPr>
            <p:ph type="subTitle" idx="1"/>
          </p:nvPr>
        </p:nvSpPr>
        <p:spPr>
          <a:xfrm>
            <a:off x="729826" y="5466834"/>
            <a:ext cx="6827520" cy="2769540"/>
          </a:xfrm>
        </p:spPr>
        <p:txBody>
          <a:bodyPr anchor="t">
            <a:normAutofit/>
          </a:bodyPr>
          <a:lstStyle>
            <a:lvl1pPr marL="0" indent="0" algn="l">
              <a:buNone/>
              <a:defRPr sz="2240">
                <a:solidFill>
                  <a:schemeClr val="bg2">
                    <a:lumMod val="75000"/>
                  </a:schemeClr>
                </a:solidFill>
              </a:defRPr>
            </a:lvl1pPr>
            <a:lvl2pPr marL="487695" indent="0" algn="ctr">
              <a:buNone/>
              <a:defRPr>
                <a:solidFill>
                  <a:schemeClr val="tx1">
                    <a:tint val="75000"/>
                  </a:schemeClr>
                </a:solidFill>
              </a:defRPr>
            </a:lvl2pPr>
            <a:lvl3pPr marL="975390" indent="0" algn="ctr">
              <a:buNone/>
              <a:defRPr>
                <a:solidFill>
                  <a:schemeClr val="tx1">
                    <a:tint val="75000"/>
                  </a:schemeClr>
                </a:solidFill>
              </a:defRPr>
            </a:lvl3pPr>
            <a:lvl4pPr marL="1463086" indent="0" algn="ctr">
              <a:buNone/>
              <a:defRPr>
                <a:solidFill>
                  <a:schemeClr val="tx1">
                    <a:tint val="75000"/>
                  </a:schemeClr>
                </a:solidFill>
              </a:defRPr>
            </a:lvl4pPr>
            <a:lvl5pPr marL="1950781" indent="0" algn="ctr">
              <a:buNone/>
              <a:defRPr>
                <a:solidFill>
                  <a:schemeClr val="tx1">
                    <a:tint val="75000"/>
                  </a:schemeClr>
                </a:solidFill>
              </a:defRPr>
            </a:lvl5pPr>
            <a:lvl6pPr marL="2438476" indent="0" algn="ctr">
              <a:buNone/>
              <a:defRPr>
                <a:solidFill>
                  <a:schemeClr val="tx1">
                    <a:tint val="75000"/>
                  </a:schemeClr>
                </a:solidFill>
              </a:defRPr>
            </a:lvl6pPr>
            <a:lvl7pPr marL="2926171" indent="0" algn="ctr">
              <a:buNone/>
              <a:defRPr>
                <a:solidFill>
                  <a:schemeClr val="tx1">
                    <a:tint val="75000"/>
                  </a:schemeClr>
                </a:solidFill>
              </a:defRPr>
            </a:lvl7pPr>
            <a:lvl8pPr marL="3413867" indent="0" algn="ctr">
              <a:buNone/>
              <a:defRPr>
                <a:solidFill>
                  <a:schemeClr val="tx1">
                    <a:tint val="75000"/>
                  </a:schemeClr>
                </a:solidFill>
              </a:defRPr>
            </a:lvl8pPr>
            <a:lvl9pPr marL="39015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7E714F-A0D1-43F1-A9CD-7B091612A5A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cxnSp>
        <p:nvCxnSpPr>
          <p:cNvPr id="16" name="Straight Connector 15"/>
          <p:cNvCxnSpPr/>
          <p:nvPr/>
        </p:nvCxnSpPr>
        <p:spPr>
          <a:xfrm flipH="1">
            <a:off x="8776546" y="12042"/>
            <a:ext cx="4064000" cy="54186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515382" y="130198"/>
            <a:ext cx="6486032" cy="864804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718213" y="325120"/>
            <a:ext cx="5283200" cy="704426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824893" y="45907"/>
            <a:ext cx="5176522" cy="690202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8368455" y="866989"/>
            <a:ext cx="4632959" cy="617727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277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919708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826" y="2853831"/>
            <a:ext cx="9103361" cy="3244942"/>
          </a:xfrm>
        </p:spPr>
        <p:txBody>
          <a:bodyPr anchor="b">
            <a:normAutofit/>
          </a:bodyPr>
          <a:lstStyle>
            <a:lvl1pPr algn="l">
              <a:defRPr sz="3840" b="0" cap="all"/>
            </a:lvl1pPr>
          </a:lstStyle>
          <a:p>
            <a:r>
              <a:rPr lang="en-US"/>
              <a:t>Click to edit Master title style</a:t>
            </a:r>
          </a:p>
        </p:txBody>
      </p:sp>
      <p:sp>
        <p:nvSpPr>
          <p:cNvPr id="3" name="Text Placeholder 2"/>
          <p:cNvSpPr>
            <a:spLocks noGrp="1"/>
          </p:cNvSpPr>
          <p:nvPr>
            <p:ph type="body" idx="1"/>
          </p:nvPr>
        </p:nvSpPr>
        <p:spPr>
          <a:xfrm>
            <a:off x="729827" y="6394027"/>
            <a:ext cx="9103360" cy="2131342"/>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237339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29826" y="975361"/>
            <a:ext cx="5266832" cy="514171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343" y="975361"/>
            <a:ext cx="5263444" cy="514171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7E714F-A0D1-43F1-A9CD-7B091612A5A4}"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0849502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36886" y="975360"/>
            <a:ext cx="495977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729826" y="1806975"/>
            <a:ext cx="5266832"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84337" y="975360"/>
            <a:ext cx="4976143" cy="819573"/>
          </a:xfrm>
        </p:spPr>
        <p:txBody>
          <a:bodyPr anchor="b">
            <a:noAutofit/>
          </a:bodyPr>
          <a:lstStyle>
            <a:lvl1pPr marL="0" indent="0">
              <a:buNone/>
              <a:defRPr sz="298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193648" y="1794933"/>
            <a:ext cx="5257801" cy="43100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7E714F-A0D1-43F1-A9CD-7B091612A5A4}"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42260395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7E714F-A0D1-43F1-A9CD-7B091612A5A4}"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467191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E714F-A0D1-43F1-A9CD-7B091612A5A4}"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52774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7346" y="975360"/>
            <a:ext cx="3901440" cy="1950720"/>
          </a:xfrm>
        </p:spPr>
        <p:txBody>
          <a:bodyPr anchor="b">
            <a:normAutofit/>
          </a:bodyPr>
          <a:lstStyle>
            <a:lvl1pPr algn="l">
              <a:defRPr sz="2560" b="0"/>
            </a:lvl1pPr>
          </a:lstStyle>
          <a:p>
            <a:r>
              <a:rPr lang="en-US"/>
              <a:t>Click to edit Master title style</a:t>
            </a:r>
          </a:p>
        </p:txBody>
      </p:sp>
      <p:sp>
        <p:nvSpPr>
          <p:cNvPr id="3" name="Content Placeholder 2"/>
          <p:cNvSpPr>
            <a:spLocks noGrp="1"/>
          </p:cNvSpPr>
          <p:nvPr>
            <p:ph idx="1"/>
          </p:nvPr>
        </p:nvSpPr>
        <p:spPr>
          <a:xfrm>
            <a:off x="729827" y="975360"/>
            <a:ext cx="6339841" cy="7550009"/>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7346" y="3142826"/>
            <a:ext cx="3901440" cy="2974246"/>
          </a:xfrm>
        </p:spPr>
        <p:txBody>
          <a:bodyPr anchor="t">
            <a:normAutofit/>
          </a:bodyPr>
          <a:lstStyle>
            <a:lvl1pPr marL="0" indent="0">
              <a:buNone/>
              <a:defRPr sz="1707"/>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24246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7666" y="2059093"/>
            <a:ext cx="6421120" cy="1625600"/>
          </a:xfrm>
        </p:spPr>
        <p:txBody>
          <a:bodyPr anchor="b">
            <a:normAutofit/>
          </a:bodyPr>
          <a:lstStyle>
            <a:lvl1pPr algn="l">
              <a:defRPr sz="2987" b="0"/>
            </a:lvl1pPr>
          </a:lstStyle>
          <a:p>
            <a:r>
              <a:rPr lang="en-US"/>
              <a:t>Click to edit Master title style</a:t>
            </a:r>
          </a:p>
        </p:txBody>
      </p:sp>
      <p:sp>
        <p:nvSpPr>
          <p:cNvPr id="14" name="Picture Placeholder 2"/>
          <p:cNvSpPr>
            <a:spLocks noGrp="1" noChangeAspect="1"/>
          </p:cNvSpPr>
          <p:nvPr>
            <p:ph type="pic" idx="1"/>
          </p:nvPr>
        </p:nvSpPr>
        <p:spPr>
          <a:xfrm>
            <a:off x="1054946" y="1300480"/>
            <a:ext cx="3499706" cy="65024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4" name="Text Placeholder 3"/>
          <p:cNvSpPr>
            <a:spLocks noGrp="1"/>
          </p:cNvSpPr>
          <p:nvPr>
            <p:ph type="body" sz="half" idx="2"/>
          </p:nvPr>
        </p:nvSpPr>
        <p:spPr>
          <a:xfrm>
            <a:off x="5037666" y="3949606"/>
            <a:ext cx="6422814" cy="2914038"/>
          </a:xfrm>
        </p:spPr>
        <p:txBody>
          <a:bodyPr anchor="t">
            <a:normAutofit/>
          </a:bodyPr>
          <a:lstStyle>
            <a:lvl1pPr marL="0" indent="0">
              <a:buNone/>
              <a:defRPr sz="1920"/>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BA7E714F-A0D1-43F1-A9CD-7B091612A5A4}"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0729287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731520" y="758613"/>
            <a:ext cx="11540066" cy="4443307"/>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16" name="Text Placeholder 9"/>
          <p:cNvSpPr>
            <a:spLocks noGrp="1"/>
          </p:cNvSpPr>
          <p:nvPr>
            <p:ph type="body" sz="quarter" idx="14"/>
          </p:nvPr>
        </p:nvSpPr>
        <p:spPr>
          <a:xfrm>
            <a:off x="975362" y="5466833"/>
            <a:ext cx="8857824" cy="650240"/>
          </a:xfrm>
        </p:spPr>
        <p:txBody>
          <a:bodyPr anchor="t">
            <a:normAutofit/>
          </a:bodyPr>
          <a:lstStyle>
            <a:lvl1pPr marL="0" indent="0">
              <a:buFontTx/>
              <a:buNone/>
              <a:defRPr sz="1707"/>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A7E714F-A0D1-43F1-A9CD-7B091612A5A4}"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6831122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anchor="ctr">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6" y="5852160"/>
            <a:ext cx="9105054" cy="2673209"/>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088137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7506" y="975360"/>
            <a:ext cx="9753601"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542626" y="4876800"/>
            <a:ext cx="9103360" cy="541867"/>
          </a:xfrm>
        </p:spPr>
        <p:txBody>
          <a:bodyPr anchor="ctr"/>
          <a:lstStyle>
            <a:lvl1pPr marL="0" indent="0">
              <a:buFontTx/>
              <a:buNone/>
              <a:defRPr/>
            </a:lvl1pPr>
            <a:lvl2pPr marL="487695" indent="0">
              <a:buFontTx/>
              <a:buNone/>
              <a:defRPr/>
            </a:lvl2pPr>
            <a:lvl3pPr marL="975390" indent="0">
              <a:buFontTx/>
              <a:buNone/>
              <a:defRPr/>
            </a:lvl3pPr>
            <a:lvl4pPr marL="1463086" indent="0">
              <a:buFontTx/>
              <a:buNone/>
              <a:defRPr/>
            </a:lvl4pPr>
            <a:lvl5pPr marL="1950781" indent="0">
              <a:buFontTx/>
              <a:buNone/>
              <a:defRPr/>
            </a:lvl5pPr>
          </a:lstStyle>
          <a:p>
            <a:pPr lvl="0"/>
            <a:r>
              <a:rPr lang="en-US"/>
              <a:t>Edit Master text styles</a:t>
            </a:r>
          </a:p>
        </p:txBody>
      </p:sp>
      <p:sp>
        <p:nvSpPr>
          <p:cNvPr id="3" name="Text Placeholder 2"/>
          <p:cNvSpPr>
            <a:spLocks noGrp="1"/>
          </p:cNvSpPr>
          <p:nvPr>
            <p:ph type="body" idx="1"/>
          </p:nvPr>
        </p:nvSpPr>
        <p:spPr>
          <a:xfrm>
            <a:off x="729827" y="6117074"/>
            <a:ext cx="9103360" cy="2396252"/>
          </a:xfrm>
        </p:spPr>
        <p:txBody>
          <a:bodyPr anchor="ctr">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4" name="TextBox 13"/>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5" name="TextBox 14"/>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5081645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729826" y="4876800"/>
            <a:ext cx="9103360" cy="2414080"/>
          </a:xfrm>
        </p:spPr>
        <p:txBody>
          <a:bodyPr anchor="b">
            <a:normAutofit/>
          </a:bodyPr>
          <a:lstStyle>
            <a:lvl1pPr algn="l">
              <a:defRPr sz="3413" b="0" cap="all"/>
            </a:lvl1pPr>
          </a:lstStyle>
          <a:p>
            <a:r>
              <a:rPr lang="en-US"/>
              <a:t>Click to edit Master title style</a:t>
            </a:r>
          </a:p>
        </p:txBody>
      </p:sp>
      <p:sp>
        <p:nvSpPr>
          <p:cNvPr id="3" name="Text Placeholder 2"/>
          <p:cNvSpPr>
            <a:spLocks noGrp="1"/>
          </p:cNvSpPr>
          <p:nvPr>
            <p:ph type="body" idx="1"/>
          </p:nvPr>
        </p:nvSpPr>
        <p:spPr>
          <a:xfrm>
            <a:off x="729825" y="7300240"/>
            <a:ext cx="9105056" cy="1223680"/>
          </a:xfrm>
        </p:spPr>
        <p:txBody>
          <a:bodyPr anchor="t">
            <a:normAutofit/>
          </a:bodyPr>
          <a:lstStyle>
            <a:lvl1pPr marL="0" indent="0" algn="l">
              <a:buNone/>
              <a:defRPr sz="2133">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788425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217507" y="975360"/>
            <a:ext cx="9753600" cy="3901440"/>
          </a:xfrm>
        </p:spPr>
        <p:txBody>
          <a:bodyPr anchor="ctr">
            <a:normAutofit/>
          </a:bodyPr>
          <a:lstStyle>
            <a:lvl1pPr algn="l">
              <a:defRPr sz="3413"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729827" y="5587248"/>
            <a:ext cx="9103361" cy="1493143"/>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7080391"/>
            <a:ext cx="9103361" cy="1444978"/>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
        <p:nvSpPr>
          <p:cNvPr id="11" name="TextBox 10"/>
          <p:cNvSpPr txBox="1"/>
          <p:nvPr/>
        </p:nvSpPr>
        <p:spPr>
          <a:xfrm>
            <a:off x="567266" y="1155160"/>
            <a:ext cx="650240" cy="831681"/>
          </a:xfrm>
          <a:prstGeom prst="rect">
            <a:avLst/>
          </a:prstGeom>
        </p:spPr>
        <p:txBody>
          <a:bodyPr vert="horz" lIns="97536" tIns="48768" rIns="97536" bIns="48768" rtlCol="0" anchor="ctr">
            <a:noAutofit/>
          </a:bodyPr>
          <a:lstStyle/>
          <a:p>
            <a:pPr lvl="0"/>
            <a:r>
              <a:rPr lang="en-US" sz="8534">
                <a:solidFill>
                  <a:schemeClr val="tx1"/>
                </a:solidFill>
                <a:effectLst/>
              </a:rPr>
              <a:t>“</a:t>
            </a:r>
          </a:p>
        </p:txBody>
      </p:sp>
      <p:sp>
        <p:nvSpPr>
          <p:cNvPr id="12" name="TextBox 11"/>
          <p:cNvSpPr txBox="1"/>
          <p:nvPr/>
        </p:nvSpPr>
        <p:spPr>
          <a:xfrm>
            <a:off x="10971106" y="3937566"/>
            <a:ext cx="650240" cy="831681"/>
          </a:xfrm>
          <a:prstGeom prst="rect">
            <a:avLst/>
          </a:prstGeom>
        </p:spPr>
        <p:txBody>
          <a:bodyPr vert="horz" lIns="97536" tIns="48768" rIns="97536" bIns="48768" rtlCol="0" anchor="ctr">
            <a:noAutofit/>
          </a:bodyPr>
          <a:lstStyle/>
          <a:p>
            <a:pPr lvl="0" algn="r"/>
            <a:r>
              <a:rPr lang="en-US" sz="8534">
                <a:solidFill>
                  <a:schemeClr val="tx1"/>
                </a:solidFill>
                <a:effectLst/>
              </a:rPr>
              <a:t>”</a:t>
            </a:r>
          </a:p>
        </p:txBody>
      </p:sp>
    </p:spTree>
    <p:extLst>
      <p:ext uri="{BB962C8B-B14F-4D97-AF65-F5344CB8AC3E}">
        <p14:creationId xmlns:p14="http://schemas.microsoft.com/office/powerpoint/2010/main" val="3860178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729827" y="975360"/>
            <a:ext cx="10728960" cy="390144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729826" y="5587248"/>
            <a:ext cx="9103360" cy="1192107"/>
          </a:xfrm>
        </p:spPr>
        <p:txBody>
          <a:bodyPr vert="horz" lIns="91440" tIns="45720" rIns="91440" bIns="45720" rtlCol="0" anchor="b">
            <a:normAutofit/>
          </a:bodyPr>
          <a:lstStyle>
            <a:lvl1pPr>
              <a:buNone/>
              <a:defRPr lang="en-US" sz="256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729826" y="6779353"/>
            <a:ext cx="9103361" cy="1746015"/>
          </a:xfrm>
        </p:spPr>
        <p:txBody>
          <a:bodyPr anchor="t">
            <a:normAutofit/>
          </a:bodyPr>
          <a:lstStyle>
            <a:lvl1pPr marL="0" indent="0" algn="l">
              <a:buNone/>
              <a:defRPr sz="1920">
                <a:solidFill>
                  <a:schemeClr val="bg2">
                    <a:lumMod val="75000"/>
                  </a:schemeClr>
                </a:solidFill>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7E714F-A0D1-43F1-A9CD-7B091612A5A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709007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39793908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226" y="975360"/>
            <a:ext cx="2194560" cy="6502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975360"/>
            <a:ext cx="8344747" cy="7550009"/>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7E714F-A0D1-43F1-A9CD-7B091612A5A4}"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04A2B5-B861-4C13-AA68-BCB269C0DE92}" type="slidenum">
              <a:rPr lang="en-US" smtClean="0"/>
              <a:t>‹#›</a:t>
            </a:fld>
            <a:endParaRPr lang="en-US"/>
          </a:p>
        </p:txBody>
      </p:sp>
    </p:spTree>
    <p:extLst>
      <p:ext uri="{BB962C8B-B14F-4D97-AF65-F5344CB8AC3E}">
        <p14:creationId xmlns:p14="http://schemas.microsoft.com/office/powerpoint/2010/main" val="122221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9/22/2022</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437063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9/22/2022</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1968525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9/22/2022</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1167838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9/22/2022</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486072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9/22/2022</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8992375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9/22/2022</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6045394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9/22/2022</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071689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9/22/2022</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130639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9/22/2022</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1722358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9/22/2022</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4965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9/22/2022</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804818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9/22/2022</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1542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9/22/2022</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0289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9/22/2022</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25741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9/22/2022</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739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9/22/2022</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70176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9/22/2022</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785431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9/22/2022</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756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9/22/2022</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1532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9/22/2022</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28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theme" Target="../theme/theme10.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1.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6" Type="http://schemas.openxmlformats.org/officeDocument/2006/relationships/theme" Target="../theme/theme12.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4.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5.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6.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7.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18.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19.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9/22/2022</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5" y="866986"/>
            <a:ext cx="11044013"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5" y="2463928"/>
            <a:ext cx="11044013"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5"/>
            <a:ext cx="2926080"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D0D1454D-21C2-45C7-9AF4-656402A9E3BA}" type="datetimeFigureOut">
              <a:rPr lang="en-US" smtClean="0"/>
              <a:t>9/22/2022</a:t>
            </a:fld>
            <a:endParaRPr lang="en-US"/>
          </a:p>
        </p:txBody>
      </p:sp>
      <p:sp>
        <p:nvSpPr>
          <p:cNvPr id="5" name="Footer Placeholder 4"/>
          <p:cNvSpPr>
            <a:spLocks noGrp="1"/>
          </p:cNvSpPr>
          <p:nvPr>
            <p:ph type="ftr" sz="quarter" idx="3"/>
          </p:nvPr>
        </p:nvSpPr>
        <p:spPr>
          <a:xfrm>
            <a:off x="974715" y="8367325"/>
            <a:ext cx="7117723" cy="519289"/>
          </a:xfrm>
          <a:prstGeom prst="rect">
            <a:avLst/>
          </a:prstGeom>
        </p:spPr>
        <p:txBody>
          <a:bodyPr vert="horz" lIns="91440" tIns="45720" rIns="91440" bIns="45720" rtlCol="0" anchor="ctr"/>
          <a:lstStyle>
            <a:lvl1pPr algn="l">
              <a:defRPr sz="1067">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1214946" y="8367325"/>
            <a:ext cx="803781" cy="519289"/>
          </a:xfrm>
          <a:prstGeom prst="rect">
            <a:avLst/>
          </a:prstGeom>
        </p:spPr>
        <p:txBody>
          <a:bodyPr vert="horz" lIns="91440" tIns="45720" rIns="91440" bIns="45720" rtlCol="0" anchor="ctr"/>
          <a:lstStyle>
            <a:lvl1pPr algn="r">
              <a:defRPr sz="1067">
                <a:solidFill>
                  <a:schemeClr val="tx1">
                    <a:lumMod val="95000"/>
                  </a:schemeClr>
                </a:solidFill>
                <a:effectLst>
                  <a:outerShdw blurRad="50800" dist="38100" dir="2700000" algn="tl" rotWithShape="0">
                    <a:schemeClr val="bg1">
                      <a:alpha val="43000"/>
                    </a:schemeClr>
                  </a:outerShdw>
                </a:effectLst>
              </a:defRPr>
            </a:lvl1pPr>
          </a:lstStyle>
          <a:p>
            <a:fld id="{21EC98F1-9221-437E-A507-1401E01B5E5D}" type="slidenum">
              <a:rPr lang="en-US" smtClean="0"/>
              <a:t>‹#›</a:t>
            </a:fld>
            <a:endParaRPr lang="en-US"/>
          </a:p>
        </p:txBody>
      </p:sp>
    </p:spTree>
    <p:extLst>
      <p:ext uri="{BB962C8B-B14F-4D97-AF65-F5344CB8AC3E}">
        <p14:creationId xmlns:p14="http://schemas.microsoft.com/office/powerpoint/2010/main" val="1702002939"/>
      </p:ext>
    </p:extLst>
  </p:cSld>
  <p:clrMap bg1="dk1" tx1="lt1" bg2="dk2" tx2="lt2" accent1="accent1" accent2="accent2" accent3="accent3" accent4="accent4" accent5="accent5" accent6="accent6" hlink="hlink" folHlink="folHlink"/>
  <p:sldLayoutIdLst>
    <p:sldLayoutId id="2147496523" r:id="rId1"/>
    <p:sldLayoutId id="2147496524" r:id="rId2"/>
    <p:sldLayoutId id="2147496525" r:id="rId3"/>
    <p:sldLayoutId id="2147496526" r:id="rId4"/>
    <p:sldLayoutId id="2147496527" r:id="rId5"/>
    <p:sldLayoutId id="2147496528" r:id="rId6"/>
    <p:sldLayoutId id="2147496529" r:id="rId7"/>
    <p:sldLayoutId id="2147496530" r:id="rId8"/>
    <p:sldLayoutId id="2147496531" r:id="rId9"/>
    <p:sldLayoutId id="2147496532" r:id="rId10"/>
    <p:sldLayoutId id="2147496533" r:id="rId11"/>
    <p:sldLayoutId id="2147496534" r:id="rId12"/>
    <p:sldLayoutId id="2147496535" r:id="rId13"/>
    <p:sldLayoutId id="2147496536" r:id="rId14"/>
    <p:sldLayoutId id="2147496537" r:id="rId15"/>
    <p:sldLayoutId id="2147496538" r:id="rId16"/>
    <p:sldLayoutId id="2147496539" r:id="rId17"/>
  </p:sldLayoutIdLst>
  <p:txStyles>
    <p:titleStyle>
      <a:lvl1pPr algn="ctr" defTabSz="487695" rtl="0" eaLnBrk="1" latinLnBrk="0" hangingPunct="1">
        <a:spcBef>
          <a:spcPct val="0"/>
        </a:spcBef>
        <a:buNone/>
        <a:defRPr sz="426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71" indent="-326410" algn="l" defTabSz="487695" rtl="0" eaLnBrk="1" latinLnBrk="0" hangingPunct="1">
        <a:spcBef>
          <a:spcPct val="20000"/>
        </a:spcBef>
        <a:spcAft>
          <a:spcPts val="640"/>
        </a:spcAft>
        <a:buClr>
          <a:schemeClr val="tx2"/>
        </a:buClr>
        <a:buSzPct val="70000"/>
        <a:buFont typeface="Wingdings 2" charset="2"/>
        <a:buChar char=""/>
        <a:defRPr sz="213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68024" indent="-288009" algn="l" defTabSz="487695" rtl="0" eaLnBrk="1" latinLnBrk="0" hangingPunct="1">
        <a:spcBef>
          <a:spcPct val="20000"/>
        </a:spcBef>
        <a:spcAft>
          <a:spcPts val="640"/>
        </a:spcAft>
        <a:buClr>
          <a:schemeClr val="tx2"/>
        </a:buClr>
        <a:buSzPct val="70000"/>
        <a:buFont typeface="Wingdings 2" charset="2"/>
        <a:buChar char=""/>
        <a:defRPr sz="192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94434" indent="-230407" algn="l" defTabSz="487695" rtl="0" eaLnBrk="1" latinLnBrk="0" hangingPunct="1">
        <a:spcBef>
          <a:spcPct val="20000"/>
        </a:spcBef>
        <a:spcAft>
          <a:spcPts val="640"/>
        </a:spcAft>
        <a:buClr>
          <a:schemeClr val="tx2"/>
        </a:buClr>
        <a:buSzPct val="70000"/>
        <a:buFont typeface="Wingdings 2" charset="2"/>
        <a:buChar char=""/>
        <a:defRPr sz="1707"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47844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785656" indent="-230407"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14897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562000"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975026"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313384" indent="-243848" algn="l" defTabSz="487695" rtl="0" eaLnBrk="1" latinLnBrk="0" hangingPunct="1">
        <a:spcBef>
          <a:spcPct val="20000"/>
        </a:spcBef>
        <a:spcAft>
          <a:spcPts val="640"/>
        </a:spcAft>
        <a:buClr>
          <a:schemeClr val="tx2"/>
        </a:buClr>
        <a:buSzPct val="70000"/>
        <a:buFont typeface="Wingdings 2" charset="2"/>
        <a:buChar char=""/>
        <a:defRPr sz="149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10B54E55-F1A3-4015-9FD6-F1ACC7322262}" type="datetimeFigureOut">
              <a:rPr lang="en-US" smtClean="0"/>
              <a:t>9/22/2022</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03AE75CF-73D1-4D0F-9728-351555B94615}" type="slidenum">
              <a:rPr lang="en-US" smtClean="0"/>
              <a:t>‹#›</a:t>
            </a:fld>
            <a:endParaRPr lang="en-US"/>
          </a:p>
        </p:txBody>
      </p:sp>
    </p:spTree>
    <p:extLst>
      <p:ext uri="{BB962C8B-B14F-4D97-AF65-F5344CB8AC3E}">
        <p14:creationId xmlns:p14="http://schemas.microsoft.com/office/powerpoint/2010/main" val="425867686"/>
      </p:ext>
    </p:extLst>
  </p:cSld>
  <p:clrMap bg1="lt1" tx1="dk1" bg2="lt2" tx2="dk2" accent1="accent1" accent2="accent2" accent3="accent3" accent4="accent4" accent5="accent5" accent6="accent6" hlink="hlink" folHlink="folHlink"/>
  <p:sldLayoutIdLst>
    <p:sldLayoutId id="2147496618" r:id="rId1"/>
    <p:sldLayoutId id="2147496619" r:id="rId2"/>
    <p:sldLayoutId id="2147496620" r:id="rId3"/>
    <p:sldLayoutId id="2147496621" r:id="rId4"/>
    <p:sldLayoutId id="2147496622" r:id="rId5"/>
    <p:sldLayoutId id="2147496623" r:id="rId6"/>
    <p:sldLayoutId id="2147496624" r:id="rId7"/>
    <p:sldLayoutId id="2147496625" r:id="rId8"/>
    <p:sldLayoutId id="2147496626" r:id="rId9"/>
    <p:sldLayoutId id="2147496627" r:id="rId10"/>
    <p:sldLayoutId id="2147496628"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0432" y="407614"/>
            <a:ext cx="10728960" cy="2063299"/>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170432" y="2998331"/>
            <a:ext cx="10728960" cy="5348823"/>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766321" y="9168837"/>
            <a:ext cx="2757173" cy="519289"/>
          </a:xfrm>
          <a:prstGeom prst="rect">
            <a:avLst/>
          </a:prstGeom>
        </p:spPr>
        <p:txBody>
          <a:bodyPr vert="horz" lIns="91440" tIns="45720" rIns="91440" bIns="45720" rtlCol="0" anchor="ctr"/>
          <a:lstStyle>
            <a:lvl1pPr algn="r">
              <a:defRPr sz="960">
                <a:solidFill>
                  <a:srgbClr val="FFFFFF"/>
                </a:solidFill>
              </a:defRPr>
            </a:lvl1pPr>
          </a:lstStyle>
          <a:p>
            <a:fld id="{62D6E202-B606-4609-B914-27C9371A1F6D}" type="datetime1">
              <a:rPr lang="en-US" smtClean="0"/>
              <a:t>9/22/2022</a:t>
            </a:fld>
            <a:endParaRPr lang="en-US"/>
          </a:p>
        </p:txBody>
      </p:sp>
      <p:sp>
        <p:nvSpPr>
          <p:cNvPr id="5" name="Footer Placeholder 4"/>
          <p:cNvSpPr>
            <a:spLocks noGrp="1"/>
          </p:cNvSpPr>
          <p:nvPr>
            <p:ph type="ftr" sz="quarter" idx="3"/>
          </p:nvPr>
        </p:nvSpPr>
        <p:spPr>
          <a:xfrm>
            <a:off x="1170431" y="9168837"/>
            <a:ext cx="7272813" cy="519289"/>
          </a:xfrm>
          <a:prstGeom prst="rect">
            <a:avLst/>
          </a:prstGeom>
        </p:spPr>
        <p:txBody>
          <a:bodyPr vert="horz" lIns="91440" tIns="45720" rIns="91440" bIns="45720" rtlCol="0" anchor="ctr"/>
          <a:lstStyle>
            <a:lvl1pPr algn="l">
              <a:defRPr sz="96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1726487" y="9168837"/>
            <a:ext cx="832011" cy="519289"/>
          </a:xfrm>
          <a:prstGeom prst="rect">
            <a:avLst/>
          </a:prstGeom>
        </p:spPr>
        <p:txBody>
          <a:bodyPr vert="horz" lIns="91440" tIns="45720" rIns="91440" bIns="45720" rtlCol="0" anchor="ctr"/>
          <a:lstStyle>
            <a:lvl1pPr algn="l">
              <a:defRPr sz="1120">
                <a:solidFill>
                  <a:srgbClr val="FFFFFF"/>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874107166"/>
      </p:ext>
    </p:extLst>
  </p:cSld>
  <p:clrMap bg1="lt1" tx1="dk1" bg2="lt2" tx2="dk2" accent1="accent1" accent2="accent2" accent3="accent3" accent4="accent4" accent5="accent5" accent6="accent6" hlink="hlink" folHlink="folHlink"/>
  <p:sldLayoutIdLst>
    <p:sldLayoutId id="2147496630" r:id="rId1"/>
    <p:sldLayoutId id="2147496631" r:id="rId2"/>
    <p:sldLayoutId id="2147496632" r:id="rId3"/>
    <p:sldLayoutId id="2147496633" r:id="rId4"/>
    <p:sldLayoutId id="2147496634" r:id="rId5"/>
    <p:sldLayoutId id="2147496635" r:id="rId6"/>
    <p:sldLayoutId id="2147496636" r:id="rId7"/>
    <p:sldLayoutId id="2147496637" r:id="rId8"/>
    <p:sldLayoutId id="2147496638" r:id="rId9"/>
    <p:sldLayoutId id="2147496639" r:id="rId10"/>
    <p:sldLayoutId id="2147496640" r:id="rId11"/>
    <p:sldLayoutId id="2147496641" r:id="rId12"/>
    <p:sldLayoutId id="2147496642" r:id="rId13"/>
    <p:sldLayoutId id="2147496643" r:id="rId14"/>
    <p:sldLayoutId id="2147496644" r:id="rId15"/>
  </p:sldLayoutIdLst>
  <p:hf sldNum="0" hdr="0" ftr="0" dt="0"/>
  <p:txStyles>
    <p:titleStyle>
      <a:lvl1pPr algn="l" defTabSz="975390" rtl="0" eaLnBrk="1" latinLnBrk="0" hangingPunct="1">
        <a:lnSpc>
          <a:spcPct val="90000"/>
        </a:lnSpc>
        <a:spcBef>
          <a:spcPct val="0"/>
        </a:spcBef>
        <a:buNone/>
        <a:defRPr sz="5120" kern="1200" spc="-53" baseline="0">
          <a:solidFill>
            <a:schemeClr val="tx1">
              <a:lumMod val="75000"/>
              <a:lumOff val="25000"/>
            </a:schemeClr>
          </a:solidFill>
          <a:latin typeface="+mj-lt"/>
          <a:ea typeface="+mj-ea"/>
          <a:cs typeface="+mj-cs"/>
        </a:defRPr>
      </a:lvl1pPr>
    </p:titleStyle>
    <p:bodyStyle>
      <a:lvl1pPr marL="97539" indent="-97539" algn="l" defTabSz="975390" rtl="0" eaLnBrk="1" latinLnBrk="0" hangingPunct="1">
        <a:lnSpc>
          <a:spcPct val="100000"/>
        </a:lnSpc>
        <a:spcBef>
          <a:spcPts val="1280"/>
        </a:spcBef>
        <a:spcAft>
          <a:spcPts val="213"/>
        </a:spcAft>
        <a:buClr>
          <a:schemeClr val="accent1"/>
        </a:buClr>
        <a:buSzPct val="100000"/>
        <a:buFont typeface="Calibri" panose="020F0502020204030204" pitchFamily="34" charset="0"/>
        <a:buChar char=" "/>
        <a:defRPr sz="2133" kern="1200">
          <a:solidFill>
            <a:schemeClr val="tx1">
              <a:lumMod val="75000"/>
              <a:lumOff val="25000"/>
            </a:schemeClr>
          </a:solidFill>
          <a:latin typeface="+mn-lt"/>
          <a:ea typeface="+mn-ea"/>
          <a:cs typeface="+mn-cs"/>
        </a:defRPr>
      </a:lvl1pPr>
      <a:lvl2pPr marL="409664" indent="-195078" algn="l" defTabSz="975390" rtl="0" eaLnBrk="1" latinLnBrk="0" hangingPunct="1">
        <a:lnSpc>
          <a:spcPct val="100000"/>
        </a:lnSpc>
        <a:spcBef>
          <a:spcPts val="213"/>
        </a:spcBef>
        <a:spcAft>
          <a:spcPts val="427"/>
        </a:spcAft>
        <a:buClrTx/>
        <a:buFont typeface="Calibri" pitchFamily="34" charset="0"/>
        <a:buChar char="◦"/>
        <a:defRPr sz="1920" kern="1200">
          <a:solidFill>
            <a:schemeClr val="tx1">
              <a:lumMod val="75000"/>
              <a:lumOff val="25000"/>
            </a:schemeClr>
          </a:solidFill>
          <a:latin typeface="+mn-lt"/>
          <a:ea typeface="+mn-ea"/>
          <a:cs typeface="+mn-cs"/>
        </a:defRPr>
      </a:lvl2pPr>
      <a:lvl3pPr marL="604742" indent="-195078" algn="l" defTabSz="975390" rtl="0" eaLnBrk="1" latinLnBrk="0" hangingPunct="1">
        <a:lnSpc>
          <a:spcPct val="100000"/>
        </a:lnSpc>
        <a:spcBef>
          <a:spcPts val="213"/>
        </a:spcBef>
        <a:spcAft>
          <a:spcPts val="427"/>
        </a:spcAft>
        <a:buClrTx/>
        <a:buFont typeface="Calibri" pitchFamily="34" charset="0"/>
        <a:buChar char="◦"/>
        <a:defRPr sz="1493" kern="1200">
          <a:solidFill>
            <a:schemeClr val="tx1">
              <a:lumMod val="75000"/>
              <a:lumOff val="25000"/>
            </a:schemeClr>
          </a:solidFill>
          <a:latin typeface="+mn-lt"/>
          <a:ea typeface="+mn-ea"/>
          <a:cs typeface="+mn-cs"/>
        </a:defRPr>
      </a:lvl3pPr>
      <a:lvl4pPr marL="799820" indent="-195078" algn="l" defTabSz="975390" rtl="0" eaLnBrk="1" latinLnBrk="0" hangingPunct="1">
        <a:lnSpc>
          <a:spcPct val="100000"/>
        </a:lnSpc>
        <a:spcBef>
          <a:spcPts val="213"/>
        </a:spcBef>
        <a:spcAft>
          <a:spcPts val="427"/>
        </a:spcAft>
        <a:buClrTx/>
        <a:buFont typeface="Calibri" pitchFamily="34" charset="0"/>
        <a:buChar char="◦"/>
        <a:defRPr sz="1493" kern="1200">
          <a:solidFill>
            <a:schemeClr val="tx1">
              <a:lumMod val="75000"/>
              <a:lumOff val="25000"/>
            </a:schemeClr>
          </a:solidFill>
          <a:latin typeface="+mn-lt"/>
          <a:ea typeface="+mn-ea"/>
          <a:cs typeface="+mn-cs"/>
        </a:defRPr>
      </a:lvl4pPr>
      <a:lvl5pPr marL="994898" indent="-195078" algn="l" defTabSz="975390" rtl="0" eaLnBrk="1" latinLnBrk="0" hangingPunct="1">
        <a:lnSpc>
          <a:spcPct val="100000"/>
        </a:lnSpc>
        <a:spcBef>
          <a:spcPts val="213"/>
        </a:spcBef>
        <a:spcAft>
          <a:spcPts val="427"/>
        </a:spcAft>
        <a:buClrTx/>
        <a:buFont typeface="Calibri" pitchFamily="34" charset="0"/>
        <a:buChar char="◦"/>
        <a:defRPr sz="1493" kern="1200">
          <a:solidFill>
            <a:schemeClr val="tx1">
              <a:lumMod val="75000"/>
              <a:lumOff val="25000"/>
            </a:schemeClr>
          </a:solidFill>
          <a:latin typeface="+mn-lt"/>
          <a:ea typeface="+mn-ea"/>
          <a:cs typeface="+mn-cs"/>
        </a:defRPr>
      </a:lvl5pPr>
      <a:lvl6pPr marL="117337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6pPr>
      <a:lvl7pPr marL="138671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7pPr>
      <a:lvl8pPr marL="160005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8pPr>
      <a:lvl9pPr marL="181339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33791D90-A7CA-4122-B20F-BC4D2C5C429D}" type="datetimeFigureOut">
              <a:rPr lang="en-US" smtClean="0"/>
              <a:t>9/22/2022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FFD21566-2822-4B5A-A015-C3787D8DE73A}" type="slidenum">
              <a:rPr lang="en-US" smtClean="0"/>
              <a:t>‹#›</a:t>
            </a:fld>
            <a:endParaRPr lang="en-US"/>
          </a:p>
        </p:txBody>
      </p:sp>
    </p:spTree>
    <p:extLst>
      <p:ext uri="{BB962C8B-B14F-4D97-AF65-F5344CB8AC3E}">
        <p14:creationId xmlns:p14="http://schemas.microsoft.com/office/powerpoint/2010/main" val="3212758902"/>
      </p:ext>
    </p:extLst>
  </p:cSld>
  <p:clrMap bg1="lt1" tx1="dk1" bg2="lt2" tx2="dk2" accent1="accent1" accent2="accent2" accent3="accent3" accent4="accent4" accent5="accent5" accent6="accent6" hlink="hlink" folHlink="folHlink"/>
  <p:sldLayoutIdLst>
    <p:sldLayoutId id="2147496646" r:id="rId1"/>
    <p:sldLayoutId id="2147496647" r:id="rId2"/>
    <p:sldLayoutId id="2147496648" r:id="rId3"/>
    <p:sldLayoutId id="2147496649" r:id="rId4"/>
    <p:sldLayoutId id="2147496650" r:id="rId5"/>
    <p:sldLayoutId id="2147496651" r:id="rId6"/>
    <p:sldLayoutId id="2147496652" r:id="rId7"/>
    <p:sldLayoutId id="2147496653" r:id="rId8"/>
    <p:sldLayoutId id="2147496654" r:id="rId9"/>
    <p:sldLayoutId id="2147496655" r:id="rId10"/>
    <p:sldLayoutId id="2147496656"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Rectangle 114">
            <a:extLst>
              <a:ext uri="{FF2B5EF4-FFF2-40B4-BE49-F238E27FC236}">
                <a16:creationId xmlns:a16="http://schemas.microsoft.com/office/drawing/2014/main" id="{A4798C7F-C8CA-4799-BF37-3AB4642CDB66}"/>
              </a:ext>
            </a:extLst>
          </p:cNvPr>
          <p:cNvSpPr/>
          <p:nvPr/>
        </p:nvSpPr>
        <p:spPr>
          <a:xfrm>
            <a:off x="0" y="0"/>
            <a:ext cx="13001549" cy="97536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solidFill>
                <a:schemeClr val="bg1"/>
              </a:solidFill>
            </a:endParaRPr>
          </a:p>
        </p:txBody>
      </p:sp>
      <p:grpSp>
        <p:nvGrpSpPr>
          <p:cNvPr id="80" name="Group 79">
            <a:extLst>
              <a:ext uri="{FF2B5EF4-FFF2-40B4-BE49-F238E27FC236}">
                <a16:creationId xmlns:a16="http://schemas.microsoft.com/office/drawing/2014/main" id="{87F0794B-55D3-4D2D-BDE7-4688ED321E42}"/>
              </a:ext>
            </a:extLst>
          </p:cNvPr>
          <p:cNvGrpSpPr/>
          <p:nvPr/>
        </p:nvGrpSpPr>
        <p:grpSpPr>
          <a:xfrm>
            <a:off x="-12173" y="0"/>
            <a:ext cx="13029149" cy="9753600"/>
            <a:chOff x="-6214" y="-1"/>
            <a:chExt cx="12214827" cy="6858000"/>
          </a:xfrm>
        </p:grpSpPr>
        <p:cxnSp>
          <p:nvCxnSpPr>
            <p:cNvPr id="81" name="Straight Connector 80">
              <a:extLst>
                <a:ext uri="{FF2B5EF4-FFF2-40B4-BE49-F238E27FC236}">
                  <a16:creationId xmlns:a16="http://schemas.microsoft.com/office/drawing/2014/main" id="{BE4C795B-1813-4CC6-B03F-8DD130BEAABD}"/>
                </a:ext>
              </a:extLst>
            </p:cNvPr>
            <p:cNvCxnSpPr>
              <a:cxnSpLocks/>
            </p:cNvCxnSpPr>
            <p:nvPr/>
          </p:nvCxnSpPr>
          <p:spPr>
            <a:xfrm>
              <a:off x="-6214" y="6686283"/>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0F4C04D-5CD8-446B-BE3D-257172E6E4CB}"/>
                </a:ext>
              </a:extLst>
            </p:cNvPr>
            <p:cNvCxnSpPr>
              <a:cxnSpLocks/>
            </p:cNvCxnSpPr>
            <p:nvPr/>
          </p:nvCxnSpPr>
          <p:spPr>
            <a:xfrm>
              <a:off x="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DDC802E-606F-4F39-84B6-90DF0FE54461}"/>
                </a:ext>
              </a:extLst>
            </p:cNvPr>
            <p:cNvCxnSpPr>
              <a:cxnSpLocks/>
            </p:cNvCxnSpPr>
            <p:nvPr/>
          </p:nvCxnSpPr>
          <p:spPr>
            <a:xfrm>
              <a:off x="1199325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C5B0C75-0136-4A39-9AB6-0F02C4527810}"/>
                </a:ext>
              </a:extLst>
            </p:cNvPr>
            <p:cNvCxnSpPr>
              <a:cxnSpLocks/>
            </p:cNvCxnSpPr>
            <p:nvPr/>
          </p:nvCxnSpPr>
          <p:spPr>
            <a:xfrm>
              <a:off x="19252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5ED2B52-3D40-46DE-8B54-99A4071578D8}"/>
                </a:ext>
              </a:extLst>
            </p:cNvPr>
            <p:cNvCxnSpPr>
              <a:cxnSpLocks/>
            </p:cNvCxnSpPr>
            <p:nvPr/>
          </p:nvCxnSpPr>
          <p:spPr>
            <a:xfrm>
              <a:off x="119196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8BCEC75-1B6B-45B2-8041-8D933FCF60F5}"/>
                </a:ext>
              </a:extLst>
            </p:cNvPr>
            <p:cNvCxnSpPr>
              <a:cxnSpLocks/>
            </p:cNvCxnSpPr>
            <p:nvPr/>
          </p:nvCxnSpPr>
          <p:spPr>
            <a:xfrm>
              <a:off x="219140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2FC789-056A-43CC-807E-4262CDC3E0F5}"/>
                </a:ext>
              </a:extLst>
            </p:cNvPr>
            <p:cNvCxnSpPr>
              <a:cxnSpLocks/>
            </p:cNvCxnSpPr>
            <p:nvPr/>
          </p:nvCxnSpPr>
          <p:spPr>
            <a:xfrm>
              <a:off x="319084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8C32FD3-76B0-40E7-89F2-E9C523210AF4}"/>
                </a:ext>
              </a:extLst>
            </p:cNvPr>
            <p:cNvCxnSpPr>
              <a:cxnSpLocks/>
            </p:cNvCxnSpPr>
            <p:nvPr/>
          </p:nvCxnSpPr>
          <p:spPr>
            <a:xfrm>
              <a:off x="419028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82E9447-8362-426C-840A-B6F2231F7BCC}"/>
                </a:ext>
              </a:extLst>
            </p:cNvPr>
            <p:cNvCxnSpPr>
              <a:cxnSpLocks/>
            </p:cNvCxnSpPr>
            <p:nvPr/>
          </p:nvCxnSpPr>
          <p:spPr>
            <a:xfrm>
              <a:off x="518971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F141DC8-83CE-4C21-A5BA-E2FFF3D866EF}"/>
                </a:ext>
              </a:extLst>
            </p:cNvPr>
            <p:cNvCxnSpPr>
              <a:cxnSpLocks/>
            </p:cNvCxnSpPr>
            <p:nvPr/>
          </p:nvCxnSpPr>
          <p:spPr>
            <a:xfrm>
              <a:off x="618915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12A697C-ECBC-40A9-AC69-BF96A34B91AF}"/>
                </a:ext>
              </a:extLst>
            </p:cNvPr>
            <p:cNvCxnSpPr>
              <a:cxnSpLocks/>
            </p:cNvCxnSpPr>
            <p:nvPr/>
          </p:nvCxnSpPr>
          <p:spPr>
            <a:xfrm>
              <a:off x="7188594"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2E988AF-5EFB-43D3-B93F-6E4F41A2C90B}"/>
                </a:ext>
              </a:extLst>
            </p:cNvPr>
            <p:cNvCxnSpPr>
              <a:cxnSpLocks/>
            </p:cNvCxnSpPr>
            <p:nvPr/>
          </p:nvCxnSpPr>
          <p:spPr>
            <a:xfrm>
              <a:off x="8188032"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B312C1B-AAE2-4A6D-ACC7-ABAA75D42854}"/>
                </a:ext>
              </a:extLst>
            </p:cNvPr>
            <p:cNvCxnSpPr>
              <a:cxnSpLocks/>
            </p:cNvCxnSpPr>
            <p:nvPr/>
          </p:nvCxnSpPr>
          <p:spPr>
            <a:xfrm>
              <a:off x="9187470"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7B96146-61DA-44D6-A9DF-6DB41FCF2D80}"/>
                </a:ext>
              </a:extLst>
            </p:cNvPr>
            <p:cNvCxnSpPr>
              <a:cxnSpLocks/>
            </p:cNvCxnSpPr>
            <p:nvPr/>
          </p:nvCxnSpPr>
          <p:spPr>
            <a:xfrm>
              <a:off x="10186908"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B33F93D-4439-46EE-97C4-9CECAAFDCF60}"/>
                </a:ext>
              </a:extLst>
            </p:cNvPr>
            <p:cNvCxnSpPr>
              <a:cxnSpLocks/>
            </p:cNvCxnSpPr>
            <p:nvPr/>
          </p:nvCxnSpPr>
          <p:spPr>
            <a:xfrm>
              <a:off x="1118634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914B275-A3D7-4BA4-B8CB-E7657100F3AD}"/>
                </a:ext>
              </a:extLst>
            </p:cNvPr>
            <p:cNvCxnSpPr>
              <a:cxnSpLocks/>
            </p:cNvCxnSpPr>
            <p:nvPr/>
          </p:nvCxnSpPr>
          <p:spPr>
            <a:xfrm>
              <a:off x="12185786" y="-1"/>
              <a:ext cx="0" cy="685800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D26EF3B-FBE7-4D57-8E01-553F50734A68}"/>
                </a:ext>
              </a:extLst>
            </p:cNvPr>
            <p:cNvCxnSpPr>
              <a:cxnSpLocks/>
            </p:cNvCxnSpPr>
            <p:nvPr/>
          </p:nvCxnSpPr>
          <p:spPr>
            <a:xfrm>
              <a:off x="0" y="1717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CC1E671-BA54-4B31-9A2E-8F50BC57A260}"/>
                </a:ext>
              </a:extLst>
            </p:cNvPr>
            <p:cNvCxnSpPr>
              <a:cxnSpLocks/>
            </p:cNvCxnSpPr>
            <p:nvPr/>
          </p:nvCxnSpPr>
          <p:spPr>
            <a:xfrm>
              <a:off x="0" y="72890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836A704-3624-4ABF-9A67-0F52C2F3EFBF}"/>
                </a:ext>
              </a:extLst>
            </p:cNvPr>
            <p:cNvCxnSpPr>
              <a:cxnSpLocks/>
            </p:cNvCxnSpPr>
            <p:nvPr/>
          </p:nvCxnSpPr>
          <p:spPr>
            <a:xfrm>
              <a:off x="0" y="128609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FDC385D-BA34-481F-A991-A776E0B19301}"/>
                </a:ext>
              </a:extLst>
            </p:cNvPr>
            <p:cNvCxnSpPr>
              <a:cxnSpLocks/>
            </p:cNvCxnSpPr>
            <p:nvPr/>
          </p:nvCxnSpPr>
          <p:spPr>
            <a:xfrm>
              <a:off x="0" y="184328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F1EF033A-D8FB-416B-AE51-4E098A27D68C}"/>
                </a:ext>
              </a:extLst>
            </p:cNvPr>
            <p:cNvCxnSpPr>
              <a:cxnSpLocks/>
            </p:cNvCxnSpPr>
            <p:nvPr/>
          </p:nvCxnSpPr>
          <p:spPr>
            <a:xfrm>
              <a:off x="0" y="240047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7C17B48-F458-4E9B-9331-56FCDC5B6AB2}"/>
                </a:ext>
              </a:extLst>
            </p:cNvPr>
            <p:cNvCxnSpPr>
              <a:cxnSpLocks/>
            </p:cNvCxnSpPr>
            <p:nvPr/>
          </p:nvCxnSpPr>
          <p:spPr>
            <a:xfrm>
              <a:off x="0" y="295766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E44A4B-D453-46F0-A83D-AF0B33D5C59F}"/>
                </a:ext>
              </a:extLst>
            </p:cNvPr>
            <p:cNvCxnSpPr>
              <a:cxnSpLocks/>
            </p:cNvCxnSpPr>
            <p:nvPr/>
          </p:nvCxnSpPr>
          <p:spPr>
            <a:xfrm>
              <a:off x="0" y="351485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46BEA9F-314B-440D-AE8D-21E1252EC5A0}"/>
                </a:ext>
              </a:extLst>
            </p:cNvPr>
            <p:cNvCxnSpPr>
              <a:cxnSpLocks/>
            </p:cNvCxnSpPr>
            <p:nvPr/>
          </p:nvCxnSpPr>
          <p:spPr>
            <a:xfrm>
              <a:off x="0" y="407204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EAFD0-4869-4612-ACDE-ABC703104E88}"/>
                </a:ext>
              </a:extLst>
            </p:cNvPr>
            <p:cNvCxnSpPr>
              <a:cxnSpLocks/>
            </p:cNvCxnSpPr>
            <p:nvPr/>
          </p:nvCxnSpPr>
          <p:spPr>
            <a:xfrm>
              <a:off x="0" y="462923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0F26706-7F23-4FF0-9CAF-F3C4F47C119D}"/>
                </a:ext>
              </a:extLst>
            </p:cNvPr>
            <p:cNvCxnSpPr>
              <a:cxnSpLocks/>
            </p:cNvCxnSpPr>
            <p:nvPr/>
          </p:nvCxnSpPr>
          <p:spPr>
            <a:xfrm>
              <a:off x="0" y="518642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195A72-345A-4E88-8D71-14DB3D1B607D}"/>
                </a:ext>
              </a:extLst>
            </p:cNvPr>
            <p:cNvCxnSpPr>
              <a:cxnSpLocks/>
            </p:cNvCxnSpPr>
            <p:nvPr/>
          </p:nvCxnSpPr>
          <p:spPr>
            <a:xfrm>
              <a:off x="0" y="5743616"/>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DBF51A6-A3BC-49FE-BB01-E8992811774E}"/>
                </a:ext>
              </a:extLst>
            </p:cNvPr>
            <p:cNvCxnSpPr>
              <a:cxnSpLocks/>
            </p:cNvCxnSpPr>
            <p:nvPr/>
          </p:nvCxnSpPr>
          <p:spPr>
            <a:xfrm>
              <a:off x="0" y="6857999"/>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78DF911-744C-419B-83DC-39F270BBF41F}"/>
                </a:ext>
              </a:extLst>
            </p:cNvPr>
            <p:cNvCxnSpPr>
              <a:cxnSpLocks/>
            </p:cNvCxnSpPr>
            <p:nvPr/>
          </p:nvCxnSpPr>
          <p:spPr>
            <a:xfrm>
              <a:off x="16613" y="6248400"/>
              <a:ext cx="12192000" cy="0"/>
            </a:xfrm>
            <a:prstGeom prst="line">
              <a:avLst/>
            </a:prstGeom>
            <a:ln w="19050">
              <a:solidFill>
                <a:schemeClr val="accent2">
                  <a:alpha val="2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149" name="Freeform: Shape 148">
            <a:extLst>
              <a:ext uri="{FF2B5EF4-FFF2-40B4-BE49-F238E27FC236}">
                <a16:creationId xmlns:a16="http://schemas.microsoft.com/office/drawing/2014/main" id="{216BB147-20D5-4D93-BDA5-1BC614D6A4B2}"/>
              </a:ext>
            </a:extLst>
          </p:cNvPr>
          <p:cNvSpPr/>
          <p:nvPr/>
        </p:nvSpPr>
        <p:spPr>
          <a:xfrm>
            <a:off x="-6628" y="7132041"/>
            <a:ext cx="2986799" cy="2621559"/>
          </a:xfrm>
          <a:custGeom>
            <a:avLst/>
            <a:gdLst>
              <a:gd name="connsiteX0" fmla="*/ 375358 w 2800124"/>
              <a:gd name="connsiteY0" fmla="*/ 0 h 1843284"/>
              <a:gd name="connsiteX1" fmla="*/ 2781298 w 2800124"/>
              <a:gd name="connsiteY1" fmla="*/ 1770066 h 1843284"/>
              <a:gd name="connsiteX2" fmla="*/ 2800124 w 2800124"/>
              <a:gd name="connsiteY2" fmla="*/ 1843284 h 1843284"/>
              <a:gd name="connsiteX3" fmla="*/ 1987869 w 2800124"/>
              <a:gd name="connsiteY3" fmla="*/ 1843284 h 1843284"/>
              <a:gd name="connsiteX4" fmla="*/ 1986195 w 2800124"/>
              <a:gd name="connsiteY4" fmla="*/ 1838711 h 1843284"/>
              <a:gd name="connsiteX5" fmla="*/ 375357 w 2800124"/>
              <a:gd name="connsiteY5" fmla="*/ 770976 h 1843284"/>
              <a:gd name="connsiteX6" fmla="*/ 23030 w 2800124"/>
              <a:gd name="connsiteY6" fmla="*/ 806494 h 1843284"/>
              <a:gd name="connsiteX7" fmla="*/ 0 w 2800124"/>
              <a:gd name="connsiteY7" fmla="*/ 812415 h 1843284"/>
              <a:gd name="connsiteX8" fmla="*/ 0 w 2800124"/>
              <a:gd name="connsiteY8" fmla="*/ 30983 h 1843284"/>
              <a:gd name="connsiteX9" fmla="*/ 117785 w 2800124"/>
              <a:gd name="connsiteY9" fmla="*/ 13007 h 1843284"/>
              <a:gd name="connsiteX10" fmla="*/ 375358 w 2800124"/>
              <a:gd name="connsiteY10" fmla="*/ 0 h 184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0124" h="1843284">
                <a:moveTo>
                  <a:pt x="375358" y="0"/>
                </a:moveTo>
                <a:cubicBezTo>
                  <a:pt x="1505802" y="0"/>
                  <a:pt x="2462339" y="744579"/>
                  <a:pt x="2781298" y="1770066"/>
                </a:cubicBezTo>
                <a:lnTo>
                  <a:pt x="2800124" y="1843284"/>
                </a:lnTo>
                <a:lnTo>
                  <a:pt x="1987869" y="1843284"/>
                </a:lnTo>
                <a:lnTo>
                  <a:pt x="1986195" y="1838711"/>
                </a:lnTo>
                <a:cubicBezTo>
                  <a:pt x="1720801" y="1211248"/>
                  <a:pt x="1099494" y="770976"/>
                  <a:pt x="375357" y="770976"/>
                </a:cubicBezTo>
                <a:cubicBezTo>
                  <a:pt x="254668" y="770976"/>
                  <a:pt x="136835" y="783206"/>
                  <a:pt x="23030" y="806494"/>
                </a:cubicBezTo>
                <a:lnTo>
                  <a:pt x="0" y="812415"/>
                </a:lnTo>
                <a:lnTo>
                  <a:pt x="0" y="30983"/>
                </a:lnTo>
                <a:lnTo>
                  <a:pt x="117785" y="13007"/>
                </a:lnTo>
                <a:cubicBezTo>
                  <a:pt x="202473" y="4406"/>
                  <a:pt x="288401" y="0"/>
                  <a:pt x="375358" y="0"/>
                </a:cubicBezTo>
                <a:close/>
              </a:path>
            </a:pathLst>
          </a:custGeom>
          <a:solidFill>
            <a:schemeClr val="accent5">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93">
              <a:solidFill>
                <a:schemeClr val="tx1"/>
              </a:solidFill>
            </a:endParaRPr>
          </a:p>
        </p:txBody>
      </p:sp>
      <p:sp>
        <p:nvSpPr>
          <p:cNvPr id="2" name="Title Placeholder 1">
            <a:extLst>
              <a:ext uri="{FF2B5EF4-FFF2-40B4-BE49-F238E27FC236}">
                <a16:creationId xmlns:a16="http://schemas.microsoft.com/office/drawing/2014/main" id="{41447F1F-BFA8-4A56-894B-40120132EE48}"/>
              </a:ext>
            </a:extLst>
          </p:cNvPr>
          <p:cNvSpPr>
            <a:spLocks noGrp="1"/>
          </p:cNvSpPr>
          <p:nvPr>
            <p:ph type="title"/>
          </p:nvPr>
        </p:nvSpPr>
        <p:spPr>
          <a:xfrm>
            <a:off x="487680" y="519290"/>
            <a:ext cx="11437794"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58FB99-0FA3-49F4-99A1-61919F942794}"/>
              </a:ext>
            </a:extLst>
          </p:cNvPr>
          <p:cNvSpPr>
            <a:spLocks noGrp="1"/>
          </p:cNvSpPr>
          <p:nvPr>
            <p:ph type="body" idx="1"/>
          </p:nvPr>
        </p:nvSpPr>
        <p:spPr>
          <a:xfrm>
            <a:off x="487680" y="2596444"/>
            <a:ext cx="11437794"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CCAE5-4EB0-4174-BD15-4943899B0A29}"/>
              </a:ext>
            </a:extLst>
          </p:cNvPr>
          <p:cNvSpPr>
            <a:spLocks noGrp="1"/>
          </p:cNvSpPr>
          <p:nvPr>
            <p:ph type="dt" sz="half" idx="2"/>
          </p:nvPr>
        </p:nvSpPr>
        <p:spPr>
          <a:xfrm>
            <a:off x="487680" y="8994987"/>
            <a:ext cx="2730901" cy="519289"/>
          </a:xfrm>
          <a:prstGeom prst="rect">
            <a:avLst/>
          </a:prstGeom>
        </p:spPr>
        <p:txBody>
          <a:bodyPr vert="horz" lIns="91440" tIns="45720" rIns="91440" bIns="45720" rtlCol="0" anchor="ctr"/>
          <a:lstStyle>
            <a:lvl1pPr algn="l">
              <a:defRPr sz="960" cap="all" spc="160" baseline="0">
                <a:solidFill>
                  <a:srgbClr val="FFFFFF"/>
                </a:solidFill>
              </a:defRPr>
            </a:lvl1pPr>
          </a:lstStyle>
          <a:p>
            <a:fld id="{193BAB95-8DA7-460B-B00A-7037C8394FB0}" type="datetime1">
              <a:rPr lang="en-US" smtClean="0"/>
              <a:pPr/>
              <a:t>9/22/2022</a:t>
            </a:fld>
            <a:endParaRPr lang="en-US"/>
          </a:p>
        </p:txBody>
      </p:sp>
      <p:sp>
        <p:nvSpPr>
          <p:cNvPr id="5" name="Footer Placeholder 4">
            <a:extLst>
              <a:ext uri="{FF2B5EF4-FFF2-40B4-BE49-F238E27FC236}">
                <a16:creationId xmlns:a16="http://schemas.microsoft.com/office/drawing/2014/main" id="{26A4189E-43B2-4CEE-B13E-61A1FBBBD25D}"/>
              </a:ext>
            </a:extLst>
          </p:cNvPr>
          <p:cNvSpPr>
            <a:spLocks noGrp="1"/>
          </p:cNvSpPr>
          <p:nvPr>
            <p:ph type="ftr" sz="quarter" idx="3"/>
          </p:nvPr>
        </p:nvSpPr>
        <p:spPr>
          <a:xfrm>
            <a:off x="4480919" y="8988215"/>
            <a:ext cx="4248300" cy="519289"/>
          </a:xfrm>
          <a:prstGeom prst="rect">
            <a:avLst/>
          </a:prstGeom>
        </p:spPr>
        <p:txBody>
          <a:bodyPr vert="horz" lIns="91440" tIns="45720" rIns="91440" bIns="45720" rtlCol="0" anchor="ctr"/>
          <a:lstStyle>
            <a:lvl1pPr algn="ctr">
              <a:defRPr sz="960" cap="all" spc="160" baseline="0">
                <a:solidFill>
                  <a:srgbClr val="FFFFFF"/>
                </a:solidFill>
              </a:defRPr>
            </a:lvl1pPr>
          </a:lstStyle>
          <a:p>
            <a:r>
              <a:rPr lang="en-US"/>
              <a:t>Sample Footer Text</a:t>
            </a:r>
            <a:endParaRPr lang="en-US">
              <a:solidFill>
                <a:srgbClr val="FFFFFF"/>
              </a:solidFill>
            </a:endParaRPr>
          </a:p>
        </p:txBody>
      </p:sp>
      <p:sp>
        <p:nvSpPr>
          <p:cNvPr id="6" name="Slide Number Placeholder 5">
            <a:extLst>
              <a:ext uri="{FF2B5EF4-FFF2-40B4-BE49-F238E27FC236}">
                <a16:creationId xmlns:a16="http://schemas.microsoft.com/office/drawing/2014/main" id="{EAA0530F-0BC8-46EF-A765-DD58B5367528}"/>
              </a:ext>
            </a:extLst>
          </p:cNvPr>
          <p:cNvSpPr>
            <a:spLocks noGrp="1"/>
          </p:cNvSpPr>
          <p:nvPr>
            <p:ph type="sldNum" sz="quarter" idx="4"/>
          </p:nvPr>
        </p:nvSpPr>
        <p:spPr>
          <a:xfrm>
            <a:off x="11936860" y="8994987"/>
            <a:ext cx="852350" cy="519289"/>
          </a:xfrm>
          <a:prstGeom prst="rect">
            <a:avLst/>
          </a:prstGeom>
        </p:spPr>
        <p:txBody>
          <a:bodyPr vert="horz" lIns="91440" tIns="45720" rIns="91440" bIns="45720" rtlCol="0" anchor="ctr"/>
          <a:lstStyle>
            <a:lvl1pPr algn="ctr">
              <a:defRPr sz="960" cap="all" spc="160" baseline="0">
                <a:solidFill>
                  <a:srgbClr val="FFFFFF"/>
                </a:solidFill>
              </a:defRPr>
            </a:lvl1pPr>
          </a:lstStyle>
          <a:p>
            <a:fld id="{11A71338-8BA2-4C79-A6C5-5A8E30081D0C}" type="slidenum">
              <a:rPr lang="en-US" smtClean="0"/>
              <a:pPr/>
              <a:t>‹#›</a:t>
            </a:fld>
            <a:endParaRPr lang="en-US"/>
          </a:p>
        </p:txBody>
      </p:sp>
      <p:sp>
        <p:nvSpPr>
          <p:cNvPr id="77" name="Freeform: Shape 76">
            <a:extLst>
              <a:ext uri="{FF2B5EF4-FFF2-40B4-BE49-F238E27FC236}">
                <a16:creationId xmlns:a16="http://schemas.microsoft.com/office/drawing/2014/main" id="{0A253F60-DE40-4508-A37A-61331DF1DD5D}"/>
              </a:ext>
            </a:extLst>
          </p:cNvPr>
          <p:cNvSpPr/>
          <p:nvPr/>
        </p:nvSpPr>
        <p:spPr>
          <a:xfrm>
            <a:off x="8511710" y="1"/>
            <a:ext cx="4489839" cy="2347447"/>
          </a:xfrm>
          <a:custGeom>
            <a:avLst/>
            <a:gdLst>
              <a:gd name="connsiteX0" fmla="*/ 0 w 4209224"/>
              <a:gd name="connsiteY0" fmla="*/ 0 h 1650549"/>
              <a:gd name="connsiteX1" fmla="*/ 846445 w 4209224"/>
              <a:gd name="connsiteY1" fmla="*/ 0 h 1650549"/>
              <a:gd name="connsiteX2" fmla="*/ 912542 w 4209224"/>
              <a:gd name="connsiteY2" fmla="*/ 108799 h 1650549"/>
              <a:gd name="connsiteX3" fmla="*/ 2362195 w 4209224"/>
              <a:gd name="connsiteY3" fmla="*/ 879573 h 1650549"/>
              <a:gd name="connsiteX4" fmla="*/ 3811848 w 4209224"/>
              <a:gd name="connsiteY4" fmla="*/ 108799 h 1650549"/>
              <a:gd name="connsiteX5" fmla="*/ 3877945 w 4209224"/>
              <a:gd name="connsiteY5" fmla="*/ 0 h 1650549"/>
              <a:gd name="connsiteX6" fmla="*/ 4209224 w 4209224"/>
              <a:gd name="connsiteY6" fmla="*/ 0 h 1650549"/>
              <a:gd name="connsiteX7" fmla="*/ 4209224 w 4209224"/>
              <a:gd name="connsiteY7" fmla="*/ 840421 h 1650549"/>
              <a:gd name="connsiteX8" fmla="*/ 4143538 w 4209224"/>
              <a:gd name="connsiteY8" fmla="*/ 912693 h 1650549"/>
              <a:gd name="connsiteX9" fmla="*/ 2362196 w 4209224"/>
              <a:gd name="connsiteY9" fmla="*/ 1650549 h 1650549"/>
              <a:gd name="connsiteX10" fmla="*/ 40969 w 4209224"/>
              <a:gd name="connsiteY10" fmla="*/ 111937 h 165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9224" h="1650549">
                <a:moveTo>
                  <a:pt x="0" y="0"/>
                </a:moveTo>
                <a:lnTo>
                  <a:pt x="846445" y="0"/>
                </a:lnTo>
                <a:lnTo>
                  <a:pt x="912542" y="108799"/>
                </a:lnTo>
                <a:cubicBezTo>
                  <a:pt x="1226710" y="573829"/>
                  <a:pt x="1758748" y="879573"/>
                  <a:pt x="2362195" y="879573"/>
                </a:cubicBezTo>
                <a:cubicBezTo>
                  <a:pt x="2965642" y="879573"/>
                  <a:pt x="3497680" y="573829"/>
                  <a:pt x="3811848" y="108799"/>
                </a:cubicBezTo>
                <a:lnTo>
                  <a:pt x="3877945" y="0"/>
                </a:lnTo>
                <a:lnTo>
                  <a:pt x="4209224" y="0"/>
                </a:lnTo>
                <a:lnTo>
                  <a:pt x="4209224" y="840421"/>
                </a:lnTo>
                <a:lnTo>
                  <a:pt x="4143538" y="912693"/>
                </a:lnTo>
                <a:cubicBezTo>
                  <a:pt x="3687653" y="1368578"/>
                  <a:pt x="3057854" y="1650549"/>
                  <a:pt x="2362196" y="1650549"/>
                </a:cubicBezTo>
                <a:cubicBezTo>
                  <a:pt x="1318710" y="1650549"/>
                  <a:pt x="423404" y="1016115"/>
                  <a:pt x="40969" y="111937"/>
                </a:cubicBezTo>
                <a:close/>
              </a:path>
            </a:pathLst>
          </a:custGeom>
          <a:solidFill>
            <a:schemeClr val="accent5">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493">
              <a:solidFill>
                <a:schemeClr val="tx1"/>
              </a:solidFill>
            </a:endParaRPr>
          </a:p>
        </p:txBody>
      </p:sp>
    </p:spTree>
    <p:extLst>
      <p:ext uri="{BB962C8B-B14F-4D97-AF65-F5344CB8AC3E}">
        <p14:creationId xmlns:p14="http://schemas.microsoft.com/office/powerpoint/2010/main" val="1389956693"/>
      </p:ext>
    </p:extLst>
  </p:cSld>
  <p:clrMap bg1="lt1" tx1="dk1" bg2="lt2" tx2="dk2" accent1="accent1" accent2="accent2" accent3="accent3" accent4="accent4" accent5="accent5" accent6="accent6" hlink="hlink" folHlink="folHlink"/>
  <p:sldLayoutIdLst>
    <p:sldLayoutId id="2147496658" r:id="rId1"/>
    <p:sldLayoutId id="2147496659" r:id="rId2"/>
    <p:sldLayoutId id="2147496660" r:id="rId3"/>
    <p:sldLayoutId id="2147496661" r:id="rId4"/>
    <p:sldLayoutId id="2147496662" r:id="rId5"/>
    <p:sldLayoutId id="2147496663" r:id="rId6"/>
    <p:sldLayoutId id="2147496664" r:id="rId7"/>
    <p:sldLayoutId id="2147496665" r:id="rId8"/>
    <p:sldLayoutId id="2147496666" r:id="rId9"/>
    <p:sldLayoutId id="2147496667" r:id="rId10"/>
    <p:sldLayoutId id="2147496668" r:id="rId11"/>
  </p:sldLayoutIdLst>
  <p:hf sldNum="0" hdr="0" ftr="0" dt="0"/>
  <p:txStyles>
    <p:titleStyle>
      <a:lvl1pPr algn="l" defTabSz="975390" rtl="0" eaLnBrk="1" latinLnBrk="0" hangingPunct="1">
        <a:lnSpc>
          <a:spcPct val="90000"/>
        </a:lnSpc>
        <a:spcBef>
          <a:spcPct val="0"/>
        </a:spcBef>
        <a:buNone/>
        <a:defRPr sz="4693" kern="1200">
          <a:solidFill>
            <a:srgbClr val="FFFFFF"/>
          </a:solidFill>
          <a:latin typeface="+mj-lt"/>
          <a:ea typeface="+mj-ea"/>
          <a:cs typeface="+mj-cs"/>
        </a:defRPr>
      </a:lvl1pPr>
    </p:titleStyle>
    <p:bodyStyle>
      <a:lvl1pPr marL="243848" indent="-243848" algn="l" defTabSz="975390" rtl="0" eaLnBrk="1" latinLnBrk="0" hangingPunct="1">
        <a:lnSpc>
          <a:spcPct val="110000"/>
        </a:lnSpc>
        <a:spcBef>
          <a:spcPts val="1067"/>
        </a:spcBef>
        <a:buClr>
          <a:schemeClr val="bg1"/>
        </a:buClr>
        <a:buSzPct val="75000"/>
        <a:buFont typeface="Arial" panose="020B0604020202020204" pitchFamily="34" charset="0"/>
        <a:buChar char="•"/>
        <a:defRPr sz="2987" kern="1200">
          <a:solidFill>
            <a:srgbClr val="FFFFFF"/>
          </a:solidFill>
          <a:latin typeface="+mn-lt"/>
          <a:ea typeface="+mn-ea"/>
          <a:cs typeface="+mn-cs"/>
        </a:defRPr>
      </a:lvl1pPr>
      <a:lvl2pPr marL="243848" indent="-243848" algn="l" defTabSz="975390" rtl="0" eaLnBrk="1" latinLnBrk="0" hangingPunct="1">
        <a:lnSpc>
          <a:spcPct val="110000"/>
        </a:lnSpc>
        <a:spcBef>
          <a:spcPts val="533"/>
        </a:spcBef>
        <a:buClr>
          <a:schemeClr val="bg1"/>
        </a:buClr>
        <a:buSzPct val="75000"/>
        <a:buFont typeface="Arial" panose="020B0604020202020204" pitchFamily="34" charset="0"/>
        <a:buChar char="•"/>
        <a:defRPr sz="2560" kern="1200">
          <a:solidFill>
            <a:srgbClr val="FFFFFF"/>
          </a:solidFill>
          <a:latin typeface="+mn-lt"/>
          <a:ea typeface="+mn-ea"/>
          <a:cs typeface="+mn-cs"/>
        </a:defRPr>
      </a:lvl2pPr>
      <a:lvl3pPr marL="243848" indent="-243848" algn="l" defTabSz="975390" rtl="0" eaLnBrk="1" latinLnBrk="0" hangingPunct="1">
        <a:lnSpc>
          <a:spcPct val="110000"/>
        </a:lnSpc>
        <a:spcBef>
          <a:spcPts val="533"/>
        </a:spcBef>
        <a:buClr>
          <a:schemeClr val="bg1"/>
        </a:buClr>
        <a:buSzPct val="75000"/>
        <a:buFont typeface="Arial" panose="020B0604020202020204" pitchFamily="34" charset="0"/>
        <a:buChar char="•"/>
        <a:defRPr sz="2133" kern="1200">
          <a:solidFill>
            <a:srgbClr val="FFFFFF"/>
          </a:solidFill>
          <a:latin typeface="+mn-lt"/>
          <a:ea typeface="+mn-ea"/>
          <a:cs typeface="+mn-cs"/>
        </a:defRPr>
      </a:lvl3pPr>
      <a:lvl4pPr marL="243848" indent="-243848" algn="l" defTabSz="975390" rtl="0" eaLnBrk="1" latinLnBrk="0" hangingPunct="1">
        <a:lnSpc>
          <a:spcPct val="110000"/>
        </a:lnSpc>
        <a:spcBef>
          <a:spcPts val="533"/>
        </a:spcBef>
        <a:buClr>
          <a:schemeClr val="bg1"/>
        </a:buClr>
        <a:buSzPct val="75000"/>
        <a:buFont typeface="Arial" panose="020B0604020202020204" pitchFamily="34" charset="0"/>
        <a:buChar char="•"/>
        <a:defRPr sz="1920" kern="1200">
          <a:solidFill>
            <a:srgbClr val="FFFFFF"/>
          </a:solidFill>
          <a:latin typeface="+mn-lt"/>
          <a:ea typeface="+mn-ea"/>
          <a:cs typeface="+mn-cs"/>
        </a:defRPr>
      </a:lvl4pPr>
      <a:lvl5pPr marL="243848" indent="-243848" algn="l" defTabSz="975390" rtl="0" eaLnBrk="1" latinLnBrk="0" hangingPunct="1">
        <a:lnSpc>
          <a:spcPct val="110000"/>
        </a:lnSpc>
        <a:spcBef>
          <a:spcPts val="533"/>
        </a:spcBef>
        <a:buClr>
          <a:schemeClr val="bg1"/>
        </a:buClr>
        <a:buSzPct val="75000"/>
        <a:buFont typeface="Arial" panose="020B0604020202020204" pitchFamily="34" charset="0"/>
        <a:buChar char="•"/>
        <a:defRPr sz="1920" kern="1200">
          <a:solidFill>
            <a:srgbClr val="FFFFFF"/>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4814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rot="16200000">
            <a:off x="-1588190" y="6722068"/>
            <a:ext cx="3922958" cy="389467"/>
          </a:xfrm>
          <a:prstGeom prst="rect">
            <a:avLst/>
          </a:prstGeom>
        </p:spPr>
        <p:txBody>
          <a:bodyPr vert="horz" lIns="91440" tIns="45720" rIns="91440" bIns="45720" rtlCol="0" anchor="ctr"/>
          <a:lstStyle>
            <a:lvl1pPr algn="l">
              <a:defRPr sz="1173">
                <a:solidFill>
                  <a:schemeClr val="tx1"/>
                </a:solidFill>
              </a:defRPr>
            </a:lvl1pPr>
          </a:lstStyle>
          <a:p>
            <a:fld id="{8C1E1FAD-7351-4908-963A-08EA8E4AB7A0}" type="datetimeFigureOut">
              <a:rPr lang="en-US" smtClean="0"/>
              <a:t>9/22/2022</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a:off x="705186" y="9040143"/>
            <a:ext cx="5876996" cy="519289"/>
          </a:xfrm>
          <a:prstGeom prst="rect">
            <a:avLst/>
          </a:prstGeom>
        </p:spPr>
        <p:txBody>
          <a:bodyPr vert="horz" lIns="91440" tIns="45720" rIns="91440" bIns="45720" rtlCol="0" anchor="ctr"/>
          <a:lstStyle>
            <a:lvl1pPr algn="l">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1632514" y="9040143"/>
            <a:ext cx="1186221"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grpSp>
        <p:nvGrpSpPr>
          <p:cNvPr id="7" name="Group 6">
            <a:extLst>
              <a:ext uri="{FF2B5EF4-FFF2-40B4-BE49-F238E27FC236}">
                <a16:creationId xmlns:a16="http://schemas.microsoft.com/office/drawing/2014/main" id="{23F5135F-115E-423C-BE4A-B56C35DC9F3E}"/>
              </a:ext>
            </a:extLst>
          </p:cNvPr>
          <p:cNvGrpSpPr/>
          <p:nvPr/>
        </p:nvGrpSpPr>
        <p:grpSpPr>
          <a:xfrm>
            <a:off x="186066" y="9039652"/>
            <a:ext cx="381955" cy="509274"/>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3"/>
            </a:p>
          </p:txBody>
        </p:sp>
      </p:grpSp>
    </p:spTree>
    <p:extLst>
      <p:ext uri="{BB962C8B-B14F-4D97-AF65-F5344CB8AC3E}">
        <p14:creationId xmlns:p14="http://schemas.microsoft.com/office/powerpoint/2010/main" val="1632982532"/>
      </p:ext>
    </p:extLst>
  </p:cSld>
  <p:clrMap bg1="lt1" tx1="dk1" bg2="lt2" tx2="dk2" accent1="accent1" accent2="accent2" accent3="accent3" accent4="accent4" accent5="accent5" accent6="accent6" hlink="hlink" folHlink="folHlink"/>
  <p:sldLayoutIdLst>
    <p:sldLayoutId id="2147496670" r:id="rId1"/>
    <p:sldLayoutId id="2147496671" r:id="rId2"/>
    <p:sldLayoutId id="2147496672" r:id="rId3"/>
    <p:sldLayoutId id="2147496673" r:id="rId4"/>
    <p:sldLayoutId id="2147496674" r:id="rId5"/>
    <p:sldLayoutId id="2147496675" r:id="rId6"/>
    <p:sldLayoutId id="2147496676" r:id="rId7"/>
    <p:sldLayoutId id="2147496677" r:id="rId8"/>
    <p:sldLayoutId id="2147496678" r:id="rId9"/>
    <p:sldLayoutId id="2147496679" r:id="rId10"/>
    <p:sldLayoutId id="2147496680"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9/22/2022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086606732"/>
      </p:ext>
    </p:extLst>
  </p:cSld>
  <p:clrMap bg1="lt1" tx1="dk1" bg2="lt2" tx2="dk2" accent1="accent1" accent2="accent2" accent3="accent3" accent4="accent4" accent5="accent5" accent6="accent6" hlink="hlink" folHlink="folHlink"/>
  <p:sldLayoutIdLst>
    <p:sldLayoutId id="2147496700" r:id="rId1"/>
    <p:sldLayoutId id="2147496701" r:id="rId2"/>
    <p:sldLayoutId id="2147496702" r:id="rId3"/>
    <p:sldLayoutId id="2147496703" r:id="rId4"/>
    <p:sldLayoutId id="2147496704" r:id="rId5"/>
    <p:sldLayoutId id="2147496705" r:id="rId6"/>
    <p:sldLayoutId id="2147496706" r:id="rId7"/>
    <p:sldLayoutId id="2147496707" r:id="rId8"/>
    <p:sldLayoutId id="2147496708" r:id="rId9"/>
    <p:sldLayoutId id="2147496709" r:id="rId10"/>
    <p:sldLayoutId id="2147496710"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327699" cy="9753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1"/>
            <a:ext cx="964019" cy="93065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5720" y="8236374"/>
            <a:ext cx="6705601" cy="151722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9027162" y="8317653"/>
            <a:ext cx="3977638" cy="143594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2312702" y="2343574"/>
            <a:ext cx="692098" cy="74100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1500324" y="0"/>
            <a:ext cx="1504476" cy="605630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964681" y="-6774"/>
            <a:ext cx="6040119" cy="132547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219200" y="758615"/>
            <a:ext cx="10566400" cy="19657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219200" y="2858032"/>
            <a:ext cx="10566400" cy="57236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826242" y="9100627"/>
            <a:ext cx="4473502"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11EAACC7-3B3F-47D1-959A-EF58926E955E}" type="datetimeFigureOut">
              <a:rPr lang="en-US" smtClean="0"/>
              <a:t>9/22/2022</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64725" y="9100627"/>
            <a:ext cx="4797136" cy="519289"/>
          </a:xfrm>
          <a:prstGeom prst="rect">
            <a:avLst/>
          </a:prstGeom>
        </p:spPr>
        <p:txBody>
          <a:bodyPr vert="horz" lIns="91440" tIns="45720" rIns="91440" bIns="45720" rtlCol="0" anchor="ctr">
            <a:normAutofit/>
          </a:bodyPr>
          <a:lstStyle>
            <a:lvl1pPr algn="l">
              <a:defRPr sz="1280" b="1" spc="32"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2375976" y="9100627"/>
            <a:ext cx="502279" cy="519289"/>
          </a:xfrm>
          <a:prstGeom prst="rect">
            <a:avLst/>
          </a:prstGeom>
        </p:spPr>
        <p:txBody>
          <a:bodyPr vert="horz" lIns="91440" tIns="45720" rIns="91440" bIns="45720" rtlCol="0" anchor="ctr">
            <a:normAutofit/>
          </a:bodyPr>
          <a:lstStyle>
            <a:lvl1pPr algn="r">
              <a:defRPr sz="1173">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4032334377"/>
      </p:ext>
    </p:extLst>
  </p:cSld>
  <p:clrMap bg1="lt1" tx1="dk1" bg2="lt2" tx2="dk2" accent1="accent1" accent2="accent2" accent3="accent3" accent4="accent4" accent5="accent5" accent6="accent6" hlink="hlink" folHlink="folHlink"/>
  <p:sldLayoutIdLst>
    <p:sldLayoutId id="2147496712" r:id="rId1"/>
    <p:sldLayoutId id="2147496713" r:id="rId2"/>
    <p:sldLayoutId id="2147496714" r:id="rId3"/>
    <p:sldLayoutId id="2147496715" r:id="rId4"/>
    <p:sldLayoutId id="2147496716" r:id="rId5"/>
    <p:sldLayoutId id="2147496717" r:id="rId6"/>
    <p:sldLayoutId id="2147496718" r:id="rId7"/>
    <p:sldLayoutId id="2147496719" r:id="rId8"/>
    <p:sldLayoutId id="2147496720" r:id="rId9"/>
    <p:sldLayoutId id="2147496721" r:id="rId10"/>
    <p:sldLayoutId id="2147496722" r:id="rId11"/>
  </p:sldLayoutIdLst>
  <p:txStyles>
    <p:titleStyle>
      <a:lvl1pPr algn="l" defTabSz="975390" rtl="0" eaLnBrk="1" latinLnBrk="0" hangingPunct="1">
        <a:lnSpc>
          <a:spcPct val="90000"/>
        </a:lnSpc>
        <a:spcBef>
          <a:spcPct val="0"/>
        </a:spcBef>
        <a:buNone/>
        <a:defRPr sz="4693" i="1" kern="1200" cap="all" baseline="0">
          <a:solidFill>
            <a:schemeClr val="tx2"/>
          </a:solidFill>
          <a:latin typeface="+mj-lt"/>
          <a:ea typeface="+mj-ea"/>
          <a:cs typeface="+mj-cs"/>
        </a:defRPr>
      </a:lvl1pPr>
    </p:titleStyle>
    <p:bodyStyle>
      <a:lvl1pPr marL="243848" indent="-243848" algn="l" defTabSz="975390" rtl="0" eaLnBrk="1" latinLnBrk="0" hangingPunct="1">
        <a:lnSpc>
          <a:spcPct val="100000"/>
        </a:lnSpc>
        <a:spcBef>
          <a:spcPts val="1067"/>
        </a:spcBef>
        <a:buSzPct val="80000"/>
        <a:buFont typeface="Arial" panose="020B0604020202020204" pitchFamily="34" charset="0"/>
        <a:buChar char="•"/>
        <a:defRPr sz="2560" kern="1200">
          <a:solidFill>
            <a:schemeClr val="tx2"/>
          </a:solidFill>
          <a:latin typeface="+mn-lt"/>
          <a:ea typeface="+mn-ea"/>
          <a:cs typeface="+mn-cs"/>
        </a:defRPr>
      </a:lvl1pPr>
      <a:lvl2pPr marL="731543" indent="-243848" algn="l" defTabSz="975390" rtl="0" eaLnBrk="1" latinLnBrk="0" hangingPunct="1">
        <a:lnSpc>
          <a:spcPct val="100000"/>
        </a:lnSpc>
        <a:spcBef>
          <a:spcPts val="533"/>
        </a:spcBef>
        <a:buSzPct val="80000"/>
        <a:buFont typeface="Arial" panose="020B0604020202020204" pitchFamily="34" charset="0"/>
        <a:buChar char="•"/>
        <a:defRPr sz="2133" kern="1200">
          <a:solidFill>
            <a:schemeClr val="tx2"/>
          </a:solidFill>
          <a:latin typeface="+mn-lt"/>
          <a:ea typeface="+mn-ea"/>
          <a:cs typeface="+mn-cs"/>
        </a:defRPr>
      </a:lvl2pPr>
      <a:lvl3pPr marL="1219238" indent="-243848" algn="l" defTabSz="975390" rtl="0" eaLnBrk="1" latinLnBrk="0" hangingPunct="1">
        <a:lnSpc>
          <a:spcPct val="100000"/>
        </a:lnSpc>
        <a:spcBef>
          <a:spcPts val="533"/>
        </a:spcBef>
        <a:buSzPct val="80000"/>
        <a:buFont typeface="Arial" panose="020B0604020202020204" pitchFamily="34" charset="0"/>
        <a:buChar char="•"/>
        <a:defRPr sz="1920" kern="1200">
          <a:solidFill>
            <a:schemeClr val="tx2"/>
          </a:solidFill>
          <a:latin typeface="+mn-lt"/>
          <a:ea typeface="+mn-ea"/>
          <a:cs typeface="+mn-cs"/>
        </a:defRPr>
      </a:lvl3pPr>
      <a:lvl4pPr marL="1706933"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4pPr>
      <a:lvl5pPr marL="2194629" indent="-243848" algn="l" defTabSz="975390" rtl="0" eaLnBrk="1" latinLnBrk="0" hangingPunct="1">
        <a:lnSpc>
          <a:spcPct val="100000"/>
        </a:lnSpc>
        <a:spcBef>
          <a:spcPts val="533"/>
        </a:spcBef>
        <a:buSzPct val="80000"/>
        <a:buFont typeface="Arial" panose="020B0604020202020204" pitchFamily="34" charset="0"/>
        <a:buChar char="•"/>
        <a:defRPr sz="1707" kern="1200">
          <a:solidFill>
            <a:schemeClr val="tx2"/>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8C456-234C-2BA8-1496-703AD6F5316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D3F977-180D-75C3-3E7A-D00B96B32A7D}"/>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09792-27D6-CC91-5AB1-CC07E4049412}"/>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DEA2CF1-0EB2-4673-802D-3371233E4A77}" type="datetime2">
              <a:rPr lang="en-US" smtClean="0"/>
              <a:t>Thursday, September 22, 2022</a:t>
            </a:fld>
            <a:endParaRPr lang="en-US"/>
          </a:p>
        </p:txBody>
      </p:sp>
      <p:sp>
        <p:nvSpPr>
          <p:cNvPr id="5" name="Footer Placeholder 4">
            <a:extLst>
              <a:ext uri="{FF2B5EF4-FFF2-40B4-BE49-F238E27FC236}">
                <a16:creationId xmlns:a16="http://schemas.microsoft.com/office/drawing/2014/main" id="{7CF35B33-F3E6-4725-3A11-58D50400A73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pPr algn="l"/>
            <a:r>
              <a:rPr lang="en-US"/>
              <a:t>Sample Footer Text</a:t>
            </a:r>
          </a:p>
        </p:txBody>
      </p:sp>
      <p:sp>
        <p:nvSpPr>
          <p:cNvPr id="6" name="Slide Number Placeholder 5">
            <a:extLst>
              <a:ext uri="{FF2B5EF4-FFF2-40B4-BE49-F238E27FC236}">
                <a16:creationId xmlns:a16="http://schemas.microsoft.com/office/drawing/2014/main" id="{88856A33-5700-5023-C36A-0A65991F9F9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621B6DD-29C1-4FEA-923F-71EA1347694C}" type="slidenum">
              <a:rPr lang="en-US" smtClean="0"/>
              <a:pPr/>
              <a:t>‹#›</a:t>
            </a:fld>
            <a:endParaRPr lang="en-US"/>
          </a:p>
        </p:txBody>
      </p:sp>
    </p:spTree>
    <p:extLst>
      <p:ext uri="{BB962C8B-B14F-4D97-AF65-F5344CB8AC3E}">
        <p14:creationId xmlns:p14="http://schemas.microsoft.com/office/powerpoint/2010/main" val="1208932621"/>
      </p:ext>
    </p:extLst>
  </p:cSld>
  <p:clrMap bg1="lt1" tx1="dk1" bg2="lt2" tx2="dk2" accent1="accent1" accent2="accent2" accent3="accent3" accent4="accent4" accent5="accent5" accent6="accent6" hlink="hlink" folHlink="folHlink"/>
  <p:sldLayoutIdLst>
    <p:sldLayoutId id="2147496724" r:id="rId1"/>
    <p:sldLayoutId id="2147496725" r:id="rId2"/>
    <p:sldLayoutId id="2147496726" r:id="rId3"/>
    <p:sldLayoutId id="2147496727" r:id="rId4"/>
    <p:sldLayoutId id="2147496728" r:id="rId5"/>
    <p:sldLayoutId id="2147496729" r:id="rId6"/>
    <p:sldLayoutId id="2147496730" r:id="rId7"/>
    <p:sldLayoutId id="2147496731" r:id="rId8"/>
    <p:sldLayoutId id="2147496732" r:id="rId9"/>
    <p:sldLayoutId id="2147496733" r:id="rId10"/>
    <p:sldLayoutId id="2147496734" r:id="rId11"/>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43307" y="843899"/>
            <a:ext cx="12118187" cy="1086009"/>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43307" y="2185434"/>
            <a:ext cx="12118187" cy="6478507"/>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2049718" y="8842841"/>
            <a:ext cx="780373" cy="746382"/>
          </a:xfrm>
          <a:prstGeom prst="rect">
            <a:avLst/>
          </a:prstGeom>
          <a:noFill/>
          <a:ln>
            <a:noFill/>
          </a:ln>
        </p:spPr>
        <p:txBody>
          <a:bodyPr spcFirstLastPara="1" wrap="square" lIns="91425" tIns="91425" rIns="91425" bIns="91425" anchor="ctr" anchorCtr="0">
            <a:normAutofit/>
          </a:bodyPr>
          <a:lstStyle>
            <a:lvl1pPr lvl="0" algn="r">
              <a:buNone/>
              <a:defRPr sz="1422">
                <a:solidFill>
                  <a:schemeClr val="dk2"/>
                </a:solidFill>
              </a:defRPr>
            </a:lvl1pPr>
            <a:lvl2pPr lvl="1" algn="r">
              <a:buNone/>
              <a:defRPr sz="1422">
                <a:solidFill>
                  <a:schemeClr val="dk2"/>
                </a:solidFill>
              </a:defRPr>
            </a:lvl2pPr>
            <a:lvl3pPr lvl="2" algn="r">
              <a:buNone/>
              <a:defRPr sz="1422">
                <a:solidFill>
                  <a:schemeClr val="dk2"/>
                </a:solidFill>
              </a:defRPr>
            </a:lvl3pPr>
            <a:lvl4pPr lvl="3" algn="r">
              <a:buNone/>
              <a:defRPr sz="1422">
                <a:solidFill>
                  <a:schemeClr val="dk2"/>
                </a:solidFill>
              </a:defRPr>
            </a:lvl4pPr>
            <a:lvl5pPr lvl="4" algn="r">
              <a:buNone/>
              <a:defRPr sz="1422">
                <a:solidFill>
                  <a:schemeClr val="dk2"/>
                </a:solidFill>
              </a:defRPr>
            </a:lvl5pPr>
            <a:lvl6pPr lvl="5" algn="r">
              <a:buNone/>
              <a:defRPr sz="1422">
                <a:solidFill>
                  <a:schemeClr val="dk2"/>
                </a:solidFill>
              </a:defRPr>
            </a:lvl6pPr>
            <a:lvl7pPr lvl="6" algn="r">
              <a:buNone/>
              <a:defRPr sz="1422">
                <a:solidFill>
                  <a:schemeClr val="dk2"/>
                </a:solidFill>
              </a:defRPr>
            </a:lvl7pPr>
            <a:lvl8pPr lvl="7" algn="r">
              <a:buNone/>
              <a:defRPr sz="1422">
                <a:solidFill>
                  <a:schemeClr val="dk2"/>
                </a:solidFill>
              </a:defRPr>
            </a:lvl8pPr>
            <a:lvl9pPr lvl="8" algn="r">
              <a:buNone/>
              <a:defRPr sz="1422">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37740866"/>
      </p:ext>
    </p:extLst>
  </p:cSld>
  <p:clrMap bg1="lt1" tx1="dk1" bg2="dk2" tx2="lt2" accent1="accent1" accent2="accent2" accent3="accent3" accent4="accent4" accent5="accent5" accent6="accent6" hlink="hlink" folHlink="folHlink"/>
  <p:sldLayoutIdLst>
    <p:sldLayoutId id="2147496736" r:id="rId1"/>
    <p:sldLayoutId id="2147496737" r:id="rId2"/>
    <p:sldLayoutId id="2147496738" r:id="rId3"/>
    <p:sldLayoutId id="2147496739" r:id="rId4"/>
    <p:sldLayoutId id="2147496740" r:id="rId5"/>
    <p:sldLayoutId id="2147496741" r:id="rId6"/>
    <p:sldLayoutId id="2147496742" r:id="rId7"/>
    <p:sldLayoutId id="2147496743" r:id="rId8"/>
    <p:sldLayoutId id="2147496744" r:id="rId9"/>
    <p:sldLayoutId id="2147496745" r:id="rId10"/>
    <p:sldLayoutId id="21474967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91"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9/22/2022</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898020712"/>
      </p:ext>
    </p:extLst>
  </p:cSld>
  <p:clrMap bg1="dk1" tx1="lt1" bg2="dk2" tx2="lt2" accent1="accent1" accent2="accent2" accent3="accent3" accent4="accent4" accent5="accent5" accent6="accent6" hlink="hlink" folHlink="folHlink"/>
  <p:sldLayoutIdLst>
    <p:sldLayoutId id="2147494808" r:id="rId1"/>
    <p:sldLayoutId id="2147494809" r:id="rId2"/>
    <p:sldLayoutId id="2147494810" r:id="rId3"/>
    <p:sldLayoutId id="2147494811" r:id="rId4"/>
    <p:sldLayoutId id="2147494812" r:id="rId5"/>
    <p:sldLayoutId id="2147494813" r:id="rId6"/>
    <p:sldLayoutId id="2147494814" r:id="rId7"/>
    <p:sldLayoutId id="2147494815" r:id="rId8"/>
    <p:sldLayoutId id="2147494816" r:id="rId9"/>
    <p:sldLayoutId id="2147494817" r:id="rId10"/>
    <p:sldLayoutId id="2147494818" r:id="rId11"/>
    <p:sldLayoutId id="2147494819" r:id="rId12"/>
    <p:sldLayoutId id="2147494820" r:id="rId13"/>
    <p:sldLayoutId id="2147494821" r:id="rId14"/>
    <p:sldLayoutId id="2147494822" r:id="rId15"/>
    <p:sldLayoutId id="2147494823" r:id="rId16"/>
    <p:sldLayoutId id="2147494824" r:id="rId17"/>
    <p:sldLayoutId id="2147494825" r:id="rId18"/>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72345051-2045-45DA-935E-2E3CA1A69ADC}" type="datetimeFigureOut">
              <a:rPr lang="en-US" smtClean="0"/>
              <a:t>9/22/2022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6" r:id="rId1"/>
    <p:sldLayoutId id="2147495547" r:id="rId2"/>
    <p:sldLayoutId id="2147495548" r:id="rId3"/>
    <p:sldLayoutId id="2147495549" r:id="rId4"/>
    <p:sldLayoutId id="2147495550" r:id="rId5"/>
    <p:sldLayoutId id="2147495551" r:id="rId6"/>
    <p:sldLayoutId id="2147495552" r:id="rId7"/>
    <p:sldLayoutId id="2147495553" r:id="rId8"/>
    <p:sldLayoutId id="2147495554" r:id="rId9"/>
    <p:sldLayoutId id="2147495555" r:id="rId10"/>
    <p:sldLayoutId id="2147495556" r:id="rId11"/>
  </p:sldLayoutIdLst>
  <p:txStyles>
    <p:titleStyle>
      <a:lvl1pPr algn="l" defTabSz="975390" rtl="0" eaLnBrk="1" latinLnBrk="0" hangingPunct="1">
        <a:lnSpc>
          <a:spcPct val="10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11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11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11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11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r>
              <a:rPr lang="en-US"/>
              <a:t>9/3/20XX</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B9713C8C-8E70-45D5-AE59-23E60168254E}" type="slidenum">
              <a:rPr lang="en-US" smtClean="0"/>
              <a:t>‹#›</a:t>
            </a:fld>
            <a:endParaRPr lang="en-US"/>
          </a:p>
        </p:txBody>
      </p:sp>
    </p:spTree>
    <p:extLst>
      <p:ext uri="{BB962C8B-B14F-4D97-AF65-F5344CB8AC3E}">
        <p14:creationId xmlns:p14="http://schemas.microsoft.com/office/powerpoint/2010/main" val="3547413997"/>
      </p:ext>
    </p:extLst>
  </p:cSld>
  <p:clrMap bg1="lt1" tx1="dk1" bg2="lt2" tx2="dk2" accent1="accent1" accent2="accent2" accent3="accent3" accent4="accent4" accent5="accent5" accent6="accent6" hlink="hlink" folHlink="folHlink"/>
  <p:sldLayoutIdLst>
    <p:sldLayoutId id="2147496416" r:id="rId1"/>
    <p:sldLayoutId id="2147496417" r:id="rId2"/>
    <p:sldLayoutId id="2147496418" r:id="rId3"/>
    <p:sldLayoutId id="2147496419" r:id="rId4"/>
    <p:sldLayoutId id="2147496420" r:id="rId5"/>
    <p:sldLayoutId id="2147496421" r:id="rId6"/>
    <p:sldLayoutId id="2147496422" r:id="rId7"/>
    <p:sldLayoutId id="2147496423" r:id="rId8"/>
    <p:sldLayoutId id="2147496424" r:id="rId9"/>
    <p:sldLayoutId id="2147496425" r:id="rId10"/>
    <p:sldLayoutId id="2147496426" r:id="rId11"/>
    <p:sldLayoutId id="2147496427" r:id="rId12"/>
    <p:sldLayoutId id="2147496428" r:id="rId13"/>
    <p:sldLayoutId id="2147496429" r:id="rId14"/>
    <p:sldLayoutId id="2147496430" r:id="rId15"/>
    <p:sldLayoutId id="2147496431" r:id="rId16"/>
  </p:sldLayoutIdLst>
  <p:hf hdr="0"/>
  <p:txStyles>
    <p:titleStyle>
      <a:lvl1pPr algn="l" defTabSz="975390" rtl="0" eaLnBrk="1" latinLnBrk="0" hangingPunct="1">
        <a:lnSpc>
          <a:spcPct val="90000"/>
        </a:lnSpc>
        <a:spcBef>
          <a:spcPct val="0"/>
        </a:spcBef>
        <a:buNone/>
        <a:defRPr sz="4693" i="1" kern="1200">
          <a:solidFill>
            <a:schemeClr val="tx1"/>
          </a:solidFill>
          <a:latin typeface="+mj-lt"/>
          <a:ea typeface="+mj-ea"/>
          <a:cs typeface="+mj-cs"/>
        </a:defRPr>
      </a:lvl1pPr>
    </p:titleStyle>
    <p:bodyStyle>
      <a:lvl1pPr marL="243848" indent="-243848" algn="l" defTabSz="975390" rtl="0" eaLnBrk="1" latinLnBrk="0" hangingPunct="1">
        <a:lnSpc>
          <a:spcPct val="10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10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10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10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10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820767" y="4214519"/>
            <a:ext cx="3180649" cy="4563722"/>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729826" y="6381984"/>
            <a:ext cx="9103360" cy="2143384"/>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29826" y="975361"/>
            <a:ext cx="9103360" cy="514171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564706" y="8778241"/>
            <a:ext cx="1706880" cy="519289"/>
          </a:xfrm>
          <a:prstGeom prst="rect">
            <a:avLst/>
          </a:prstGeom>
        </p:spPr>
        <p:txBody>
          <a:bodyPr vert="horz" lIns="91440" tIns="45720" rIns="91440" bIns="45720" rtlCol="0" anchor="t"/>
          <a:lstStyle>
            <a:lvl1pPr algn="r">
              <a:defRPr sz="1067" b="0" i="0">
                <a:solidFill>
                  <a:schemeClr val="bg2">
                    <a:lumMod val="50000"/>
                  </a:schemeClr>
                </a:solidFill>
                <a:effectLst/>
                <a:latin typeface="+mn-lt"/>
              </a:defRPr>
            </a:lvl1pPr>
          </a:lstStyle>
          <a:p>
            <a:fld id="{BA7E714F-A0D1-43F1-A9CD-7B091612A5A4}" type="datetimeFigureOut">
              <a:rPr lang="en-US" smtClean="0"/>
              <a:t>9/22/2022</a:t>
            </a:fld>
            <a:endParaRPr lang="en-US"/>
          </a:p>
        </p:txBody>
      </p:sp>
      <p:sp>
        <p:nvSpPr>
          <p:cNvPr id="5" name="Footer Placeholder 4"/>
          <p:cNvSpPr>
            <a:spLocks noGrp="1"/>
          </p:cNvSpPr>
          <p:nvPr>
            <p:ph type="ftr" sz="quarter" idx="3"/>
          </p:nvPr>
        </p:nvSpPr>
        <p:spPr>
          <a:xfrm>
            <a:off x="729826" y="8778241"/>
            <a:ext cx="8046720" cy="519289"/>
          </a:xfrm>
          <a:prstGeom prst="rect">
            <a:avLst/>
          </a:prstGeom>
        </p:spPr>
        <p:txBody>
          <a:bodyPr vert="horz" lIns="91440" tIns="45720" rIns="91440" bIns="45720" rtlCol="0" anchor="t"/>
          <a:lstStyle>
            <a:lvl1pPr algn="l">
              <a:defRPr sz="1067"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1054080" y="7933832"/>
            <a:ext cx="1218395" cy="952782"/>
          </a:xfrm>
          <a:prstGeom prst="rect">
            <a:avLst/>
          </a:prstGeom>
        </p:spPr>
        <p:txBody>
          <a:bodyPr vert="horz" lIns="91440" tIns="45720" rIns="91440" bIns="45720" rtlCol="0" anchor="b"/>
          <a:lstStyle>
            <a:lvl1pPr algn="r">
              <a:defRPr sz="3413" b="0" i="0">
                <a:solidFill>
                  <a:schemeClr val="bg2">
                    <a:lumMod val="50000"/>
                  </a:schemeClr>
                </a:solidFill>
                <a:effectLst/>
                <a:latin typeface="+mn-lt"/>
              </a:defRPr>
            </a:lvl1pPr>
          </a:lstStyle>
          <a:p>
            <a:fld id="{3F04A2B5-B861-4C13-AA68-BCB269C0DE92}" type="slidenum">
              <a:rPr lang="en-US" smtClean="0"/>
              <a:t>‹#›</a:t>
            </a:fld>
            <a:endParaRPr lang="en-US"/>
          </a:p>
        </p:txBody>
      </p:sp>
    </p:spTree>
    <p:extLst>
      <p:ext uri="{BB962C8B-B14F-4D97-AF65-F5344CB8AC3E}">
        <p14:creationId xmlns:p14="http://schemas.microsoft.com/office/powerpoint/2010/main" val="1106714962"/>
      </p:ext>
    </p:extLst>
  </p:cSld>
  <p:clrMap bg1="dk1" tx1="lt1" bg2="dk2" tx2="lt2" accent1="accent1" accent2="accent2" accent3="accent3" accent4="accent4" accent5="accent5" accent6="accent6" hlink="hlink" folHlink="folHlink"/>
  <p:sldLayoutIdLst>
    <p:sldLayoutId id="2147496433" r:id="rId1"/>
    <p:sldLayoutId id="2147496434" r:id="rId2"/>
    <p:sldLayoutId id="2147496435" r:id="rId3"/>
    <p:sldLayoutId id="2147496436" r:id="rId4"/>
    <p:sldLayoutId id="2147496437" r:id="rId5"/>
    <p:sldLayoutId id="2147496438" r:id="rId6"/>
    <p:sldLayoutId id="2147496439" r:id="rId7"/>
    <p:sldLayoutId id="2147496440" r:id="rId8"/>
    <p:sldLayoutId id="2147496441" r:id="rId9"/>
    <p:sldLayoutId id="2147496442" r:id="rId10"/>
    <p:sldLayoutId id="2147496443" r:id="rId11"/>
    <p:sldLayoutId id="2147496444" r:id="rId12"/>
    <p:sldLayoutId id="2147496445" r:id="rId13"/>
    <p:sldLayoutId id="2147496446" r:id="rId14"/>
    <p:sldLayoutId id="2147496447" r:id="rId15"/>
    <p:sldLayoutId id="2147496448" r:id="rId16"/>
    <p:sldLayoutId id="2147496449" r:id="rId17"/>
  </p:sldLayoutIdLst>
  <p:txStyles>
    <p:titleStyle>
      <a:lvl1pPr algn="l" defTabSz="487695" rtl="0" eaLnBrk="1" latinLnBrk="0" hangingPunct="1">
        <a:spcBef>
          <a:spcPct val="0"/>
        </a:spcBef>
        <a:buNone/>
        <a:defRPr sz="384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1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2133" kern="1200" cap="none">
          <a:solidFill>
            <a:schemeClr val="bg2">
              <a:lumMod val="75000"/>
            </a:schemeClr>
          </a:solidFill>
          <a:effectLst/>
          <a:latin typeface="+mn-lt"/>
          <a:ea typeface="+mn-ea"/>
          <a:cs typeface="+mn-cs"/>
        </a:defRPr>
      </a:lvl1pPr>
      <a:lvl2pPr marL="792505"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920" kern="1200" cap="none">
          <a:solidFill>
            <a:schemeClr val="bg2">
              <a:lumMod val="75000"/>
            </a:schemeClr>
          </a:solidFill>
          <a:effectLst/>
          <a:latin typeface="+mn-lt"/>
          <a:ea typeface="+mn-ea"/>
          <a:cs typeface="+mn-cs"/>
        </a:defRPr>
      </a:lvl2pPr>
      <a:lvl3pPr marL="1280200" indent="-304810" algn="l" defTabSz="487695" rtl="0" eaLnBrk="1" latinLnBrk="0" hangingPunct="1">
        <a:spcBef>
          <a:spcPct val="20000"/>
        </a:spcBef>
        <a:spcAft>
          <a:spcPts val="640"/>
        </a:spcAft>
        <a:buClr>
          <a:schemeClr val="tx1"/>
        </a:buClr>
        <a:buSzPct val="80000"/>
        <a:buFont typeface="Wingdings 3" panose="05040102010807070707" pitchFamily="18" charset="2"/>
        <a:buChar char=""/>
        <a:defRPr sz="1707" kern="1200" cap="none">
          <a:solidFill>
            <a:schemeClr val="bg2">
              <a:lumMod val="75000"/>
            </a:schemeClr>
          </a:solidFill>
          <a:effectLst/>
          <a:latin typeface="+mn-lt"/>
          <a:ea typeface="+mn-ea"/>
          <a:cs typeface="+mn-cs"/>
        </a:defRPr>
      </a:lvl3pPr>
      <a:lvl4pPr marL="1645971"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4pPr>
      <a:lvl5pPr marL="2133667" indent="-182886"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5pPr>
      <a:lvl6pPr marL="268232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6pPr>
      <a:lvl7pPr marL="3170019"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7pPr>
      <a:lvl8pPr marL="3657714"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8pPr>
      <a:lvl9pPr marL="4145410" indent="-243848" algn="l" defTabSz="487695" rtl="0" eaLnBrk="1" latinLnBrk="0" hangingPunct="1">
        <a:spcBef>
          <a:spcPct val="20000"/>
        </a:spcBef>
        <a:spcAft>
          <a:spcPts val="640"/>
        </a:spcAft>
        <a:buClr>
          <a:schemeClr val="tx1"/>
        </a:buClr>
        <a:buSzPct val="80000"/>
        <a:buFont typeface="Wingdings 3" panose="05040102010807070707" pitchFamily="18" charset="2"/>
        <a:buChar char=""/>
        <a:defRPr sz="1493" kern="1200" cap="none">
          <a:solidFill>
            <a:schemeClr val="bg2">
              <a:lumMod val="75000"/>
            </a:schemeClr>
          </a:solidFill>
          <a:effectLst/>
          <a:latin typeface="+mn-lt"/>
          <a:ea typeface="+mn-ea"/>
          <a:cs typeface="+mn-cs"/>
        </a:defRPr>
      </a:lvl9pPr>
    </p:bodyStyle>
    <p:otherStyle>
      <a:defPPr>
        <a:defRPr lang="en-US"/>
      </a:defPPr>
      <a:lvl1pPr marL="0" algn="l" defTabSz="487695" rtl="0" eaLnBrk="1" latinLnBrk="0" hangingPunct="1">
        <a:defRPr sz="1920" kern="1200">
          <a:solidFill>
            <a:schemeClr val="tx1"/>
          </a:solidFill>
          <a:latin typeface="+mn-lt"/>
          <a:ea typeface="+mn-ea"/>
          <a:cs typeface="+mn-cs"/>
        </a:defRPr>
      </a:lvl1pPr>
      <a:lvl2pPr marL="487695" algn="l" defTabSz="487695" rtl="0" eaLnBrk="1" latinLnBrk="0" hangingPunct="1">
        <a:defRPr sz="1920" kern="1200">
          <a:solidFill>
            <a:schemeClr val="tx1"/>
          </a:solidFill>
          <a:latin typeface="+mn-lt"/>
          <a:ea typeface="+mn-ea"/>
          <a:cs typeface="+mn-cs"/>
        </a:defRPr>
      </a:lvl2pPr>
      <a:lvl3pPr marL="975390" algn="l" defTabSz="487695" rtl="0" eaLnBrk="1" latinLnBrk="0" hangingPunct="1">
        <a:defRPr sz="1920" kern="1200">
          <a:solidFill>
            <a:schemeClr val="tx1"/>
          </a:solidFill>
          <a:latin typeface="+mn-lt"/>
          <a:ea typeface="+mn-ea"/>
          <a:cs typeface="+mn-cs"/>
        </a:defRPr>
      </a:lvl3pPr>
      <a:lvl4pPr marL="1463086" algn="l" defTabSz="487695" rtl="0" eaLnBrk="1" latinLnBrk="0" hangingPunct="1">
        <a:defRPr sz="1920" kern="1200">
          <a:solidFill>
            <a:schemeClr val="tx1"/>
          </a:solidFill>
          <a:latin typeface="+mn-lt"/>
          <a:ea typeface="+mn-ea"/>
          <a:cs typeface="+mn-cs"/>
        </a:defRPr>
      </a:lvl4pPr>
      <a:lvl5pPr marL="1950781" algn="l" defTabSz="487695" rtl="0" eaLnBrk="1" latinLnBrk="0" hangingPunct="1">
        <a:defRPr sz="1920" kern="1200">
          <a:solidFill>
            <a:schemeClr val="tx1"/>
          </a:solidFill>
          <a:latin typeface="+mn-lt"/>
          <a:ea typeface="+mn-ea"/>
          <a:cs typeface="+mn-cs"/>
        </a:defRPr>
      </a:lvl5pPr>
      <a:lvl6pPr marL="2438476" algn="l" defTabSz="487695" rtl="0" eaLnBrk="1" latinLnBrk="0" hangingPunct="1">
        <a:defRPr sz="1920" kern="1200">
          <a:solidFill>
            <a:schemeClr val="tx1"/>
          </a:solidFill>
          <a:latin typeface="+mn-lt"/>
          <a:ea typeface="+mn-ea"/>
          <a:cs typeface="+mn-cs"/>
        </a:defRPr>
      </a:lvl6pPr>
      <a:lvl7pPr marL="2926171" algn="l" defTabSz="487695" rtl="0" eaLnBrk="1" latinLnBrk="0" hangingPunct="1">
        <a:defRPr sz="1920" kern="1200">
          <a:solidFill>
            <a:schemeClr val="tx1"/>
          </a:solidFill>
          <a:latin typeface="+mn-lt"/>
          <a:ea typeface="+mn-ea"/>
          <a:cs typeface="+mn-cs"/>
        </a:defRPr>
      </a:lvl7pPr>
      <a:lvl8pPr marL="3413867" algn="l" defTabSz="487695" rtl="0" eaLnBrk="1" latinLnBrk="0" hangingPunct="1">
        <a:defRPr sz="1920" kern="1200">
          <a:solidFill>
            <a:schemeClr val="tx1"/>
          </a:solidFill>
          <a:latin typeface="+mn-lt"/>
          <a:ea typeface="+mn-ea"/>
          <a:cs typeface="+mn-cs"/>
        </a:defRPr>
      </a:lvl8pPr>
      <a:lvl9pPr marL="3901562" algn="l" defTabSz="487695"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9/22/2022</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1192536216"/>
      </p:ext>
    </p:extLst>
  </p:cSld>
  <p:clrMap bg1="lt1" tx1="dk1" bg2="lt2" tx2="dk2" accent1="accent1" accent2="accent2" accent3="accent3" accent4="accent4" accent5="accent5" accent6="accent6" hlink="hlink" folHlink="folHlink"/>
  <p:sldLayoutIdLst>
    <p:sldLayoutId id="2147496451" r:id="rId1"/>
    <p:sldLayoutId id="2147496452" r:id="rId2"/>
    <p:sldLayoutId id="2147496453" r:id="rId3"/>
    <p:sldLayoutId id="2147496454" r:id="rId4"/>
    <p:sldLayoutId id="2147496455" r:id="rId5"/>
    <p:sldLayoutId id="2147496456" r:id="rId6"/>
    <p:sldLayoutId id="2147496457" r:id="rId7"/>
    <p:sldLayoutId id="2147496458" r:id="rId8"/>
    <p:sldLayoutId id="2147496459" r:id="rId9"/>
    <p:sldLayoutId id="2147496460" r:id="rId10"/>
    <p:sldLayoutId id="214749646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9/22/2022</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2086319817"/>
      </p:ext>
    </p:extLst>
  </p:cSld>
  <p:clrMap bg1="lt1" tx1="dk1" bg2="lt2" tx2="dk2" accent1="accent1" accent2="accent2" accent3="accent3" accent4="accent4" accent5="accent5" accent6="accent6" hlink="hlink" folHlink="folHlink"/>
  <p:sldLayoutIdLst>
    <p:sldLayoutId id="2147496463" r:id="rId1"/>
    <p:sldLayoutId id="2147496464" r:id="rId2"/>
    <p:sldLayoutId id="2147496465" r:id="rId3"/>
    <p:sldLayoutId id="2147496466" r:id="rId4"/>
    <p:sldLayoutId id="2147496467" r:id="rId5"/>
    <p:sldLayoutId id="2147496468" r:id="rId6"/>
    <p:sldLayoutId id="2147496469" r:id="rId7"/>
    <p:sldLayoutId id="2147496470" r:id="rId8"/>
    <p:sldLayoutId id="2147496471" r:id="rId9"/>
    <p:sldLayoutId id="2147496472" r:id="rId10"/>
    <p:sldLayoutId id="2147496473"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BD70F-AED2-8DE0-6CD1-7FFFE76C521F}"/>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BE5B91-291A-589D-88FD-ECA1DD736537}"/>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ECE68B-F8A4-6DC6-C3AA-E3035AA6D672}"/>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0AE9663-9489-EB43-81E5-D55BC4E10CDE}" type="datetimeFigureOut">
              <a:rPr lang="en-US" smtClean="0"/>
              <a:t>9/22/2022</a:t>
            </a:fld>
            <a:endParaRPr lang="en-US"/>
          </a:p>
        </p:txBody>
      </p:sp>
      <p:sp>
        <p:nvSpPr>
          <p:cNvPr id="5" name="Footer Placeholder 4">
            <a:extLst>
              <a:ext uri="{FF2B5EF4-FFF2-40B4-BE49-F238E27FC236}">
                <a16:creationId xmlns:a16="http://schemas.microsoft.com/office/drawing/2014/main" id="{B4017CDB-2B45-8B5E-4F07-E6573F4DFF81}"/>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663CA-2C4D-A1A3-E43C-E6EA4FCD720B}"/>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4E6F1DB-1972-034E-852F-D3013BC34131}" type="slidenum">
              <a:rPr lang="en-US" smtClean="0"/>
              <a:t>‹#›</a:t>
            </a:fld>
            <a:endParaRPr lang="en-US"/>
          </a:p>
        </p:txBody>
      </p:sp>
    </p:spTree>
    <p:extLst>
      <p:ext uri="{BB962C8B-B14F-4D97-AF65-F5344CB8AC3E}">
        <p14:creationId xmlns:p14="http://schemas.microsoft.com/office/powerpoint/2010/main" val="3992322734"/>
      </p:ext>
    </p:extLst>
  </p:cSld>
  <p:clrMap bg1="lt1" tx1="dk1" bg2="lt2" tx2="dk2" accent1="accent1" accent2="accent2" accent3="accent3" accent4="accent4" accent5="accent5" accent6="accent6" hlink="hlink" folHlink="folHlink"/>
  <p:sldLayoutIdLst>
    <p:sldLayoutId id="2147496475" r:id="rId1"/>
    <p:sldLayoutId id="2147496476" r:id="rId2"/>
    <p:sldLayoutId id="2147496477" r:id="rId3"/>
    <p:sldLayoutId id="2147496478" r:id="rId4"/>
    <p:sldLayoutId id="2147496479" r:id="rId5"/>
    <p:sldLayoutId id="2147496480" r:id="rId6"/>
    <p:sldLayoutId id="2147496481" r:id="rId7"/>
    <p:sldLayoutId id="2147496482" r:id="rId8"/>
    <p:sldLayoutId id="2147496483" r:id="rId9"/>
    <p:sldLayoutId id="2147496484" r:id="rId10"/>
    <p:sldLayoutId id="214749648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C764DE79-268F-4C1A-8933-263129D2AF90}" type="datetimeFigureOut">
              <a:rPr lang="en-US" dirty="0"/>
              <a:t>9/22/2022</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635520389"/>
      </p:ext>
    </p:extLst>
  </p:cSld>
  <p:clrMap bg1="dk1" tx1="lt1" bg2="dk2" tx2="lt2" accent1="accent1" accent2="accent2" accent3="accent3" accent4="accent4" accent5="accent5" accent6="accent6" hlink="hlink" folHlink="folHlink"/>
  <p:sldLayoutIdLst>
    <p:sldLayoutId id="2147496511" r:id="rId1"/>
    <p:sldLayoutId id="2147496512" r:id="rId2"/>
    <p:sldLayoutId id="2147496513" r:id="rId3"/>
    <p:sldLayoutId id="2147496514" r:id="rId4"/>
    <p:sldLayoutId id="2147496515" r:id="rId5"/>
    <p:sldLayoutId id="2147496516" r:id="rId6"/>
    <p:sldLayoutId id="2147496517" r:id="rId7"/>
    <p:sldLayoutId id="2147496518" r:id="rId8"/>
    <p:sldLayoutId id="2147496519" r:id="rId9"/>
    <p:sldLayoutId id="2147496520" r:id="rId10"/>
    <p:sldLayoutId id="214749652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2.xml"/><Relationship Id="rId7" Type="http://schemas.openxmlformats.org/officeDocument/2006/relationships/diagramData" Target="../diagrams/data1.xml"/><Relationship Id="rId12"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microsoft.com/office/2007/relationships/diagramDrawing" Target="../diagrams/drawing1.xml"/><Relationship Id="rId5" Type="http://schemas.openxmlformats.org/officeDocument/2006/relationships/image" Target="../media/image11.jpeg"/><Relationship Id="rId10" Type="http://schemas.openxmlformats.org/officeDocument/2006/relationships/diagramColors" Target="../diagrams/colors1.xml"/><Relationship Id="rId4" Type="http://schemas.openxmlformats.org/officeDocument/2006/relationships/notesSlide" Target="../notesSlides/notesSlide1.xml"/><Relationship Id="rId9"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1.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64.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00.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95.xml"/><Relationship Id="rId5" Type="http://schemas.openxmlformats.org/officeDocument/2006/relationships/image" Target="../media/image31.png"/><Relationship Id="rId4" Type="http://schemas.openxmlformats.org/officeDocument/2006/relationships/hyperlink" Target="https://www.flickr.com/photos/rinux/631348842/"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1.xml"/></Relationships>
</file>

<file path=ppt/slides/_rels/slide17.xml.rels><?xml version="1.0" encoding="UTF-8" standalone="yes"?>
<Relationships xmlns="http://schemas.openxmlformats.org/package/2006/relationships"><Relationship Id="rId3" Type="http://schemas.openxmlformats.org/officeDocument/2006/relationships/hyperlink" Target="mailto:perez.lindsey@somersetcollegeprep.org" TargetMode="External"/><Relationship Id="rId2" Type="http://schemas.openxmlformats.org/officeDocument/2006/relationships/image" Target="../media/image33.jpeg"/><Relationship Id="rId1" Type="http://schemas.openxmlformats.org/officeDocument/2006/relationships/slideLayout" Target="../slideLayouts/slideLayout14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41.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3" Type="http://schemas.openxmlformats.org/officeDocument/2006/relationships/hyperlink" Target="http://www.lmunet.edu/" TargetMode="External"/><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mailto:cling001@somerset.colegia.org" TargetMode="External"/><Relationship Id="rId2" Type="http://schemas.openxmlformats.org/officeDocument/2006/relationships/notesSlide" Target="../notesSlides/notesSlide3.xml"/><Relationship Id="rId1" Type="http://schemas.openxmlformats.org/officeDocument/2006/relationships/slideLayout" Target="../slideLayouts/slideLayout233.xml"/><Relationship Id="rId6" Type="http://schemas.openxmlformats.org/officeDocument/2006/relationships/hyperlink" Target="mailto:btuck001@somerst.colegia.org" TargetMode="External"/><Relationship Id="rId5" Type="http://schemas.openxmlformats.org/officeDocument/2006/relationships/hyperlink" Target="mailto:pwill003@somerset.colegia.org" TargetMode="External"/><Relationship Id="rId4" Type="http://schemas.openxmlformats.org/officeDocument/2006/relationships/hyperlink" Target="mailto:salerno.michael@somersetcollegeprep.or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emtic.educarex.es/crea/english/sport_great/are_you_ready0.html" TargetMode="External"/><Relationship Id="rId7" Type="http://schemas.openxmlformats.org/officeDocument/2006/relationships/hyperlink" Target="https://fr.vikidia.org/wiki/Basketball" TargetMode="External"/><Relationship Id="rId2" Type="http://schemas.openxmlformats.org/officeDocument/2006/relationships/image" Target="../media/image38.jpeg"/><Relationship Id="rId1" Type="http://schemas.openxmlformats.org/officeDocument/2006/relationships/slideLayout" Target="../slideLayouts/slideLayout127.xml"/><Relationship Id="rId6" Type="http://schemas.openxmlformats.org/officeDocument/2006/relationships/image" Target="../media/image40.png"/><Relationship Id="rId5" Type="http://schemas.openxmlformats.org/officeDocument/2006/relationships/hyperlink" Target="https://publicdomainpictures.net/view-image.php?image=86739&amp;picture=basketball-game-player" TargetMode="External"/><Relationship Id="rId4" Type="http://schemas.openxmlformats.org/officeDocument/2006/relationships/image" Target="../media/image39.jpeg"/><Relationship Id="rId9" Type="http://schemas.openxmlformats.org/officeDocument/2006/relationships/hyperlink" Target="https://www.goodfreephotos.com/vector-images/volleyball-vector-clipart.png.php"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6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1.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5">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6"/>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7595616" y="1390650"/>
          <a:ext cx="5409184" cy="6986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Video 9">
            <a:hlinkClick r:id="" action="ppaction://media"/>
            <a:extLst>
              <a:ext uri="{FF2B5EF4-FFF2-40B4-BE49-F238E27FC236}">
                <a16:creationId xmlns:a16="http://schemas.microsoft.com/office/drawing/2014/main" id="{12BB4154-5140-85AF-EEFC-EEECD0C4A44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rcRect/>
          <a:stretch>
            <a:fillRect/>
          </a:stretch>
        </p:blipFill>
        <p:spPr>
          <a:xfrm>
            <a:off x="9753600" y="7924800"/>
            <a:ext cx="3251199" cy="1828800"/>
          </a:xfrm>
          <a:prstGeom prst="rect">
            <a:avLst/>
          </a:prstGeom>
        </p:spPr>
      </p:pic>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advTm="664">
        <p:fade/>
      </p:transition>
    </mc:Choice>
    <mc:Fallback xmlns="">
      <p:transition spd="med" advTm="6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63B5F9-0D2F-974A-BF1E-259A92FDDE22}"/>
              </a:ext>
            </a:extLst>
          </p:cNvPr>
          <p:cNvSpPr>
            <a:spLocks noGrp="1"/>
          </p:cNvSpPr>
          <p:nvPr>
            <p:ph type="title"/>
          </p:nvPr>
        </p:nvSpPr>
        <p:spPr>
          <a:xfrm>
            <a:off x="139543" y="1346228"/>
            <a:ext cx="7227200" cy="1413934"/>
          </a:xfrm>
        </p:spPr>
        <p:txBody>
          <a:bodyPr>
            <a:scene3d>
              <a:camera prst="orthographicFront"/>
              <a:lightRig rig="soft" dir="t">
                <a:rot lat="0" lon="0" rev="15600000"/>
              </a:lightRig>
            </a:scene3d>
            <a:sp3d extrusionH="57150" prstMaterial="softEdge">
              <a:bevelT w="25400" h="38100"/>
            </a:sp3d>
          </a:bodyPr>
          <a:lstStyle/>
          <a:p>
            <a:r>
              <a:rPr lang="en-US" b="1">
                <a:ln w="10160">
                  <a:solidFill>
                    <a:schemeClr val="accent5"/>
                  </a:solidFill>
                  <a:prstDash val="solid"/>
                </a:ln>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BREAST CANCER WALK </a:t>
            </a:r>
            <a:r>
              <a:rPr lang="en-US" b="1">
                <a:ln w="10160">
                  <a:solidFill>
                    <a:schemeClr val="accent5"/>
                  </a:solidFill>
                  <a:prstDash val="solid"/>
                </a:ln>
                <a:effectLst>
                  <a:outerShdw blurRad="38100" dist="22860" dir="5400000" algn="tl" rotWithShape="0">
                    <a:srgbClr val="000000">
                      <a:alpha val="30000"/>
                    </a:srgbClr>
                  </a:outerShdw>
                </a:effectLst>
              </a:rPr>
              <a:t>	</a:t>
            </a:r>
          </a:p>
        </p:txBody>
      </p:sp>
      <p:sp>
        <p:nvSpPr>
          <p:cNvPr id="6" name="Content Placeholder 5">
            <a:extLst>
              <a:ext uri="{FF2B5EF4-FFF2-40B4-BE49-F238E27FC236}">
                <a16:creationId xmlns:a16="http://schemas.microsoft.com/office/drawing/2014/main" id="{304BFF12-FE19-1847-99B2-0E21D1571253}"/>
              </a:ext>
            </a:extLst>
          </p:cNvPr>
          <p:cNvSpPr>
            <a:spLocks noGrp="1"/>
          </p:cNvSpPr>
          <p:nvPr>
            <p:ph sz="half" idx="1"/>
          </p:nvPr>
        </p:nvSpPr>
        <p:spPr>
          <a:xfrm>
            <a:off x="0" y="2443979"/>
            <a:ext cx="8028878" cy="5969028"/>
          </a:xfrm>
        </p:spPr>
        <p:txBody>
          <a:bodyPr vert="horz" lIns="97536" tIns="48768" rIns="97536" bIns="48768" rtlCol="0" anchor="t">
            <a:normAutofit fontScale="85000" lnSpcReduction="10000"/>
            <a:scene3d>
              <a:camera prst="orthographicFront"/>
              <a:lightRig rig="soft" dir="t">
                <a:rot lat="0" lon="0" rev="15600000"/>
              </a:lightRig>
            </a:scene3d>
            <a:sp3d extrusionH="57150" prstMaterial="softEdge">
              <a:bevelT w="25400" h="38100"/>
            </a:sp3d>
          </a:bodyPr>
          <a:lstStyle/>
          <a:p>
            <a:pPr marL="0" indent="0">
              <a:buNone/>
            </a:pPr>
            <a:r>
              <a:rPr lang="en-US" b="1" spc="-160">
                <a:ln/>
                <a:solidFill>
                  <a:schemeClr val="tx1">
                    <a:lumMod val="85000"/>
                    <a:lumOff val="15000"/>
                  </a:schemeClr>
                </a:solidFill>
                <a:latin typeface="Hoefler Text"/>
              </a:rPr>
              <a:t>In support of Breast Cancer awareness month and to honor Ms. Robin who is a 2+ year survivor, SGA will be attending the “</a:t>
            </a:r>
            <a:r>
              <a:rPr lang="en-US" b="1" i="1" spc="-160">
                <a:ln/>
                <a:solidFill>
                  <a:schemeClr val="tx1">
                    <a:lumMod val="85000"/>
                    <a:lumOff val="15000"/>
                  </a:schemeClr>
                </a:solidFill>
                <a:latin typeface="Hoefler Text"/>
              </a:rPr>
              <a:t>Making Strides” </a:t>
            </a:r>
            <a:r>
              <a:rPr lang="en-US" b="1" spc="-160">
                <a:ln/>
                <a:solidFill>
                  <a:schemeClr val="tx1">
                    <a:lumMod val="85000"/>
                    <a:lumOff val="15000"/>
                  </a:schemeClr>
                </a:solidFill>
                <a:latin typeface="Hoefler Text"/>
              </a:rPr>
              <a:t>walk at Tradition Square. </a:t>
            </a:r>
            <a:endParaRPr lang="en-US" b="1" spc="-160">
              <a:ln/>
              <a:solidFill>
                <a:schemeClr val="tx1">
                  <a:lumMod val="85000"/>
                  <a:lumOff val="15000"/>
                </a:schemeClr>
              </a:solidFill>
              <a:latin typeface="Hoefler Text" panose="02030602050506020203" pitchFamily="18" charset="77"/>
            </a:endParaRPr>
          </a:p>
          <a:p>
            <a:pPr marL="0" indent="0">
              <a:buNone/>
            </a:pPr>
            <a:r>
              <a:rPr lang="en-US" b="1" spc="-160">
                <a:ln/>
                <a:solidFill>
                  <a:schemeClr val="tx1">
                    <a:lumMod val="85000"/>
                    <a:lumOff val="15000"/>
                  </a:schemeClr>
                </a:solidFill>
                <a:latin typeface="Hoefler Text"/>
              </a:rPr>
              <a:t>The walk will take place on Saturday, October 22 from  8:00 a.m. to </a:t>
            </a:r>
            <a:r>
              <a:rPr lang="en-US" b="1" spc="-160">
                <a:ln/>
                <a:solidFill>
                  <a:schemeClr val="tx1">
                    <a:lumMod val="85000"/>
                    <a:lumOff val="15000"/>
                  </a:schemeClr>
                </a:solidFill>
                <a:latin typeface="Algerian"/>
              </a:rPr>
              <a:t>11:00</a:t>
            </a:r>
            <a:r>
              <a:rPr lang="en-US" b="1" spc="-160">
                <a:ln/>
                <a:solidFill>
                  <a:schemeClr val="tx1">
                    <a:lumMod val="85000"/>
                    <a:lumOff val="15000"/>
                  </a:schemeClr>
                </a:solidFill>
                <a:latin typeface="Hoefler Text"/>
              </a:rPr>
              <a:t> a.m.  However, participants must be there by 7 a.m. </a:t>
            </a:r>
            <a:endParaRPr lang="en-US" b="1" spc="-160">
              <a:ln/>
              <a:solidFill>
                <a:schemeClr val="tx1">
                  <a:lumMod val="85000"/>
                  <a:lumOff val="15000"/>
                </a:schemeClr>
              </a:solidFill>
              <a:latin typeface="Hoefler Text" panose="02030602050506020203" pitchFamily="18" charset="77"/>
            </a:endParaRPr>
          </a:p>
          <a:p>
            <a:pPr marL="0" indent="0">
              <a:lnSpc>
                <a:spcPct val="100000"/>
              </a:lnSpc>
              <a:buNone/>
            </a:pPr>
            <a:r>
              <a:rPr lang="en-US" b="1" spc="-160">
                <a:ln/>
                <a:solidFill>
                  <a:schemeClr val="tx1">
                    <a:lumMod val="85000"/>
                    <a:lumOff val="15000"/>
                  </a:schemeClr>
                </a:solidFill>
                <a:latin typeface="Hoefler Text"/>
              </a:rPr>
              <a:t>Volunteer hours will be awarded to those who attend and donate to the cause                  						</a:t>
            </a:r>
            <a:r>
              <a:rPr lang="en-US" b="1" spc="-160">
                <a:ln/>
                <a:solidFill>
                  <a:schemeClr val="tx1">
                    <a:lumMod val="85000"/>
                    <a:lumOff val="15000"/>
                  </a:schemeClr>
                </a:solidFill>
                <a:latin typeface="Algerian"/>
              </a:rPr>
              <a:t>$10 = 1 hour</a:t>
            </a:r>
          </a:p>
          <a:p>
            <a:pPr marL="0" indent="0">
              <a:buNone/>
            </a:pPr>
            <a:r>
              <a:rPr lang="en-US" b="1" spc="-160">
                <a:ln/>
                <a:solidFill>
                  <a:schemeClr val="tx1">
                    <a:lumMod val="85000"/>
                    <a:lumOff val="15000"/>
                  </a:schemeClr>
                </a:solidFill>
                <a:latin typeface="Hoefler Text"/>
              </a:rPr>
              <a:t>Panera Bread will provide free breakfast to registered survivors and thrivers (not to those who just joined the walk). </a:t>
            </a:r>
          </a:p>
          <a:p>
            <a:pPr marL="0" indent="0">
              <a:buNone/>
            </a:pPr>
            <a:endParaRPr lang="en-US" b="1" spc="-160">
              <a:ln/>
              <a:solidFill>
                <a:schemeClr val="tx1">
                  <a:lumMod val="85000"/>
                  <a:lumOff val="15000"/>
                </a:schemeClr>
              </a:solidFill>
              <a:latin typeface="Hoefler Text" panose="02030602050506020203" pitchFamily="18" charset="77"/>
            </a:endParaRPr>
          </a:p>
          <a:p>
            <a:pPr marL="0" indent="0">
              <a:buNone/>
            </a:pPr>
            <a:r>
              <a:rPr lang="en-US" b="1" spc="-160">
                <a:ln/>
                <a:solidFill>
                  <a:schemeClr val="tx1">
                    <a:lumMod val="85000"/>
                    <a:lumOff val="15000"/>
                  </a:schemeClr>
                </a:solidFill>
                <a:latin typeface="Hoefler Text"/>
              </a:rPr>
              <a:t>All supporters will have their name on a ribbon that is hung on the cafeteria windows. </a:t>
            </a:r>
          </a:p>
          <a:p>
            <a:pPr marL="0" indent="0">
              <a:buNone/>
            </a:pPr>
            <a:endParaRPr lang="en-US" b="1">
              <a:ln/>
              <a:solidFill>
                <a:schemeClr val="accent4"/>
              </a:solidFill>
            </a:endParaRPr>
          </a:p>
          <a:p>
            <a:pPr marL="0" indent="0">
              <a:buNone/>
            </a:pPr>
            <a:endParaRPr lang="en-US" b="1">
              <a:ln/>
              <a:solidFill>
                <a:schemeClr val="accent4"/>
              </a:solidFill>
            </a:endParaRPr>
          </a:p>
        </p:txBody>
      </p:sp>
      <p:pic>
        <p:nvPicPr>
          <p:cNvPr id="3" name="Picture 2" descr="Qr code&#10;&#10;Description automatically generated">
            <a:extLst>
              <a:ext uri="{FF2B5EF4-FFF2-40B4-BE49-F238E27FC236}">
                <a16:creationId xmlns:a16="http://schemas.microsoft.com/office/drawing/2014/main" id="{5A6272CC-2E01-924D-B29E-E459C611685E}"/>
              </a:ext>
            </a:extLst>
          </p:cNvPr>
          <p:cNvPicPr>
            <a:picLocks noChangeAspect="1"/>
          </p:cNvPicPr>
          <p:nvPr/>
        </p:nvPicPr>
        <p:blipFill>
          <a:blip r:embed="rId2"/>
          <a:stretch>
            <a:fillRect/>
          </a:stretch>
        </p:blipFill>
        <p:spPr>
          <a:xfrm>
            <a:off x="7889335" y="2011302"/>
            <a:ext cx="4975922" cy="4975922"/>
          </a:xfrm>
          <a:prstGeom prst="rect">
            <a:avLst/>
          </a:prstGeom>
        </p:spPr>
      </p:pic>
      <p:sp>
        <p:nvSpPr>
          <p:cNvPr id="2" name="TextBox 1">
            <a:extLst>
              <a:ext uri="{FF2B5EF4-FFF2-40B4-BE49-F238E27FC236}">
                <a16:creationId xmlns:a16="http://schemas.microsoft.com/office/drawing/2014/main" id="{E56D62C7-91C3-1648-9028-8B783BB60FF6}"/>
              </a:ext>
            </a:extLst>
          </p:cNvPr>
          <p:cNvSpPr txBox="1"/>
          <p:nvPr/>
        </p:nvSpPr>
        <p:spPr>
          <a:xfrm>
            <a:off x="7889333" y="6946438"/>
            <a:ext cx="4975922" cy="683264"/>
          </a:xfrm>
          <a:prstGeom prst="rect">
            <a:avLst/>
          </a:prstGeom>
          <a:noFill/>
        </p:spPr>
        <p:txBody>
          <a:bodyPr wrap="square" rtlCol="0">
            <a:spAutoFit/>
          </a:bodyPr>
          <a:lstStyle/>
          <a:p>
            <a:pPr algn="ctr" defTabSz="975390"/>
            <a:r>
              <a:rPr lang="en-US" sz="1920" kern="1200">
                <a:latin typeface="Algerian" pitchFamily="82" charset="77"/>
                <a:ea typeface="+mn-ea"/>
                <a:cs typeface="+mn-cs"/>
              </a:rPr>
              <a:t>To join the team or make any donations, Scan the qr code above.</a:t>
            </a:r>
          </a:p>
        </p:txBody>
      </p:sp>
      <p:sp>
        <p:nvSpPr>
          <p:cNvPr id="9" name="TextBox 8">
            <a:extLst>
              <a:ext uri="{FF2B5EF4-FFF2-40B4-BE49-F238E27FC236}">
                <a16:creationId xmlns:a16="http://schemas.microsoft.com/office/drawing/2014/main" id="{A82E1324-2F52-064F-A1F7-D67A4E3B3C32}"/>
              </a:ext>
            </a:extLst>
          </p:cNvPr>
          <p:cNvSpPr txBox="1"/>
          <p:nvPr/>
        </p:nvSpPr>
        <p:spPr>
          <a:xfrm>
            <a:off x="8287804" y="1499017"/>
            <a:ext cx="4178981" cy="683264"/>
          </a:xfrm>
          <a:prstGeom prst="rect">
            <a:avLst/>
          </a:prstGeom>
          <a:noFill/>
        </p:spPr>
        <p:txBody>
          <a:bodyPr wrap="square" rtlCol="0">
            <a:spAutoFit/>
          </a:bodyPr>
          <a:lstStyle/>
          <a:p>
            <a:pPr defTabSz="975390"/>
            <a:r>
              <a:rPr lang="en-US" sz="3840" b="1" kern="1200">
                <a:ln w="10160">
                  <a:solidFill>
                    <a:srgbClr val="DF59A7"/>
                  </a:solidFill>
                  <a:prstDash val="solid"/>
                </a:ln>
                <a:solidFill>
                  <a:srgbClr val="FFFFFF"/>
                </a:solidFill>
                <a:effectLst>
                  <a:glow rad="228600">
                    <a:srgbClr val="DF59A7">
                      <a:satMod val="175000"/>
                      <a:alpha val="40000"/>
                    </a:srgbClr>
                  </a:glow>
                  <a:outerShdw blurRad="38100" dist="22860" dir="5400000" algn="tl" rotWithShape="0">
                    <a:srgbClr val="000000">
                      <a:alpha val="30000"/>
                    </a:srgbClr>
                  </a:outerShdw>
                </a:effectLst>
                <a:latin typeface="Aharoni" panose="02010803020104030203" pitchFamily="2" charset="-79"/>
                <a:ea typeface="+mn-ea"/>
                <a:cs typeface="Aharoni" panose="02010803020104030203" pitchFamily="2" charset="-79"/>
              </a:rPr>
              <a:t>Robin’s</a:t>
            </a:r>
            <a:r>
              <a:rPr lang="en-US" sz="3840" b="1" kern="1200">
                <a:ln w="10160">
                  <a:solidFill>
                    <a:srgbClr val="DF59A7"/>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ea typeface="+mn-ea"/>
                <a:cs typeface="Aharoni" panose="02010803020104030203" pitchFamily="2" charset="-79"/>
              </a:rPr>
              <a:t> </a:t>
            </a:r>
            <a:r>
              <a:rPr lang="en-US" sz="3840" b="1" kern="1200">
                <a:ln w="10160">
                  <a:solidFill>
                    <a:srgbClr val="DF59A7"/>
                  </a:solidFill>
                  <a:prstDash val="solid"/>
                </a:ln>
                <a:solidFill>
                  <a:srgbClr val="FFFFFF"/>
                </a:solidFill>
                <a:effectLst>
                  <a:glow rad="139700">
                    <a:srgbClr val="DF59A7">
                      <a:satMod val="175000"/>
                      <a:alpha val="40000"/>
                    </a:srgbClr>
                  </a:glow>
                  <a:outerShdw blurRad="38100" dist="22860" dir="5400000" algn="tl" rotWithShape="0">
                    <a:srgbClr val="000000">
                      <a:alpha val="30000"/>
                    </a:srgbClr>
                  </a:outerShdw>
                </a:effectLst>
                <a:latin typeface="Aharoni" panose="02010803020104030203" pitchFamily="2" charset="-79"/>
                <a:ea typeface="+mn-ea"/>
                <a:cs typeface="Aharoni" panose="02010803020104030203" pitchFamily="2" charset="-79"/>
              </a:rPr>
              <a:t>Spartans</a:t>
            </a:r>
            <a:r>
              <a:rPr lang="en-US" sz="3840" b="1" kern="1200">
                <a:ln w="10160">
                  <a:solidFill>
                    <a:srgbClr val="DF59A7"/>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ea typeface="+mn-ea"/>
                <a:cs typeface="Aharoni" panose="02010803020104030203" pitchFamily="2" charset="-79"/>
              </a:rPr>
              <a:t> </a:t>
            </a:r>
            <a:endParaRPr lang="en-US" sz="3840" b="1" kern="1200">
              <a:ln w="10160">
                <a:solidFill>
                  <a:srgbClr val="DF59A7"/>
                </a:solidFill>
                <a:prstDash val="solid"/>
              </a:ln>
              <a:solidFill>
                <a:srgbClr val="FFFFFF"/>
              </a:solidFill>
              <a:effectLst>
                <a:outerShdw blurRad="38100" dist="22860" dir="5400000" algn="tl" rotWithShape="0">
                  <a:srgbClr val="000000">
                    <a:alpha val="30000"/>
                  </a:srgbClr>
                </a:outerShdw>
              </a:effectLst>
              <a:latin typeface="Avenir Next LT Pro"/>
              <a:ea typeface="+mn-ea"/>
              <a:cs typeface="+mn-cs"/>
            </a:endParaRPr>
          </a:p>
        </p:txBody>
      </p:sp>
      <p:pic>
        <p:nvPicPr>
          <p:cNvPr id="11" name="Graphic 10" descr="Heart outline">
            <a:extLst>
              <a:ext uri="{FF2B5EF4-FFF2-40B4-BE49-F238E27FC236}">
                <a16:creationId xmlns:a16="http://schemas.microsoft.com/office/drawing/2014/main" id="{7591FDE9-3E08-1143-9EA1-8E8BE1C77D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79105" y="1956899"/>
            <a:ext cx="975360" cy="975360"/>
          </a:xfrm>
          <a:prstGeom prst="rect">
            <a:avLst/>
          </a:prstGeom>
        </p:spPr>
      </p:pic>
    </p:spTree>
    <p:extLst>
      <p:ext uri="{BB962C8B-B14F-4D97-AF65-F5344CB8AC3E}">
        <p14:creationId xmlns:p14="http://schemas.microsoft.com/office/powerpoint/2010/main" val="1543143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trellis">
          <a:fgClr>
            <a:srgbClr val="FF99CC"/>
          </a:fgClr>
          <a:bgClr>
            <a:schemeClr val="bg1"/>
          </a:bgClr>
        </a:pattFill>
        <a:effectLst/>
      </p:bgPr>
    </p:bg>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00AC26D-9630-F54D-6906-C7BA8C0113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095" y="149629"/>
            <a:ext cx="6217920" cy="9603971"/>
          </a:xfrm>
          <a:prstGeom prst="rect">
            <a:avLst/>
          </a:prstGeom>
        </p:spPr>
      </p:pic>
    </p:spTree>
    <p:extLst>
      <p:ext uri="{BB962C8B-B14F-4D97-AF65-F5344CB8AC3E}">
        <p14:creationId xmlns:p14="http://schemas.microsoft.com/office/powerpoint/2010/main" val="1633205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07AA3CFC-139D-4C29-B25C-A27EA06465CC}"/>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6151" b="16151"/>
          <a:stretch>
            <a:fillRect/>
          </a:stretch>
        </p:blipFill>
        <p:spPr>
          <a:xfrm>
            <a:off x="4988559" y="1219200"/>
            <a:ext cx="8016241" cy="7315200"/>
          </a:xfrm>
        </p:spPr>
      </p:pic>
      <p:sp>
        <p:nvSpPr>
          <p:cNvPr id="7" name="Right Triangle 6">
            <a:extLst>
              <a:ext uri="{FF2B5EF4-FFF2-40B4-BE49-F238E27FC236}">
                <a16:creationId xmlns:a16="http://schemas.microsoft.com/office/drawing/2014/main" id="{81F5B03C-F8A0-AA09-8FBB-A98FF7FF7867}"/>
              </a:ext>
            </a:extLst>
          </p:cNvPr>
          <p:cNvSpPr/>
          <p:nvPr/>
        </p:nvSpPr>
        <p:spPr>
          <a:xfrm flipH="1">
            <a:off x="4206855" y="1744377"/>
            <a:ext cx="4043407" cy="6264846"/>
          </a:xfrm>
          <a:prstGeom prst="r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Garamond" panose="02020404030301010803"/>
            </a:endParaRPr>
          </a:p>
        </p:txBody>
      </p:sp>
      <p:sp>
        <p:nvSpPr>
          <p:cNvPr id="3" name="Title 2">
            <a:extLst>
              <a:ext uri="{FF2B5EF4-FFF2-40B4-BE49-F238E27FC236}">
                <a16:creationId xmlns:a16="http://schemas.microsoft.com/office/drawing/2014/main" id="{FDDF5302-8BAF-DD47-A375-773B74B64955}"/>
              </a:ext>
            </a:extLst>
          </p:cNvPr>
          <p:cNvSpPr>
            <a:spLocks noGrp="1"/>
          </p:cNvSpPr>
          <p:nvPr>
            <p:ph type="title"/>
          </p:nvPr>
        </p:nvSpPr>
        <p:spPr>
          <a:xfrm>
            <a:off x="1338352" y="2324310"/>
            <a:ext cx="6483055" cy="1200081"/>
          </a:xfrm>
        </p:spPr>
        <p:txBody>
          <a:bodyPr>
            <a:normAutofit/>
          </a:bodyPr>
          <a:lstStyle/>
          <a:p>
            <a:r>
              <a:rPr lang="en-US" sz="7680" b="1">
                <a:latin typeface="Centaur" panose="02030504050205020304" pitchFamily="18" charset="0"/>
              </a:rPr>
              <a:t>SCPA takes PSL</a:t>
            </a:r>
            <a:endParaRPr lang="en-US" sz="7680"/>
          </a:p>
        </p:txBody>
      </p:sp>
      <p:sp>
        <p:nvSpPr>
          <p:cNvPr id="4" name="TextBox 3">
            <a:extLst>
              <a:ext uri="{FF2B5EF4-FFF2-40B4-BE49-F238E27FC236}">
                <a16:creationId xmlns:a16="http://schemas.microsoft.com/office/drawing/2014/main" id="{4CFD63E5-D314-8C8F-1B07-0A8C0C958F85}"/>
              </a:ext>
            </a:extLst>
          </p:cNvPr>
          <p:cNvSpPr txBox="1"/>
          <p:nvPr/>
        </p:nvSpPr>
        <p:spPr>
          <a:xfrm>
            <a:off x="495947" y="3449529"/>
            <a:ext cx="8500733" cy="4065408"/>
          </a:xfrm>
          <a:prstGeom prst="rect">
            <a:avLst/>
          </a:prstGeom>
          <a:noFill/>
        </p:spPr>
        <p:txBody>
          <a:bodyPr wrap="square" rtlCol="0">
            <a:spAutoFit/>
          </a:bodyPr>
          <a:lstStyle/>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Join SGA at City Hall, every 2</a:t>
            </a:r>
            <a:r>
              <a:rPr lang="en-US" sz="2347" kern="1200" baseline="30000">
                <a:solidFill>
                  <a:srgbClr val="FFFFFF"/>
                </a:solidFill>
                <a:latin typeface="Centaur" panose="02030504050205020304" pitchFamily="18" charset="0"/>
                <a:ea typeface="+mn-ea"/>
                <a:cs typeface="+mn-cs"/>
              </a:rPr>
              <a:t>nd</a:t>
            </a:r>
            <a:r>
              <a:rPr lang="en-US" sz="2347" kern="1200">
                <a:solidFill>
                  <a:srgbClr val="FFFFFF"/>
                </a:solidFill>
                <a:latin typeface="Centaur" panose="02030504050205020304" pitchFamily="18" charset="0"/>
                <a:ea typeface="+mn-ea"/>
                <a:cs typeface="+mn-cs"/>
              </a:rPr>
              <a:t> and 4</a:t>
            </a:r>
            <a:r>
              <a:rPr lang="en-US" sz="2347" kern="1200" baseline="30000">
                <a:solidFill>
                  <a:srgbClr val="FFFFFF"/>
                </a:solidFill>
                <a:latin typeface="Centaur" panose="02030504050205020304" pitchFamily="18" charset="0"/>
                <a:ea typeface="+mn-ea"/>
                <a:cs typeface="+mn-cs"/>
              </a:rPr>
              <a:t>th</a:t>
            </a:r>
            <a:r>
              <a:rPr lang="en-US" sz="2347" kern="1200">
                <a:solidFill>
                  <a:srgbClr val="FFFFFF"/>
                </a:solidFill>
                <a:latin typeface="Centaur" panose="02030504050205020304" pitchFamily="18" charset="0"/>
                <a:ea typeface="+mn-ea"/>
                <a:cs typeface="+mn-cs"/>
              </a:rPr>
              <a:t> Monday of the month</a:t>
            </a:r>
          </a:p>
          <a:p>
            <a:pPr marL="365771" indent="-365771" defTabSz="975390">
              <a:buFont typeface="Arial" panose="020B0604020202020204" pitchFamily="34" charset="0"/>
              <a:buChar char="•"/>
            </a:pPr>
            <a:r>
              <a:rPr lang="en-US" sz="2347" u="sng" kern="1200">
                <a:solidFill>
                  <a:srgbClr val="FFFFFF"/>
                </a:solidFill>
                <a:latin typeface="Centaur" panose="02030504050205020304" pitchFamily="18" charset="0"/>
                <a:ea typeface="+mn-ea"/>
                <a:cs typeface="+mn-cs"/>
              </a:rPr>
              <a:t>Address:</a:t>
            </a:r>
            <a:r>
              <a:rPr lang="en-US" sz="2347" kern="1200">
                <a:solidFill>
                  <a:srgbClr val="FFFFFF"/>
                </a:solidFill>
                <a:latin typeface="Centaur" panose="02030504050205020304" pitchFamily="18" charset="0"/>
                <a:ea typeface="+mn-ea"/>
                <a:cs typeface="+mn-cs"/>
              </a:rPr>
              <a:t> 121 SW Port St Lucie Blvd, Port St. Lucie, FL 34984 – Building A</a:t>
            </a:r>
          </a:p>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Meetings are at 6:30 pm, beginning on September 26</a:t>
            </a:r>
            <a:r>
              <a:rPr lang="en-US" sz="2347" kern="1200" baseline="30000">
                <a:solidFill>
                  <a:srgbClr val="FFFFFF"/>
                </a:solidFill>
                <a:latin typeface="Centaur" panose="02030504050205020304" pitchFamily="18" charset="0"/>
                <a:ea typeface="+mn-ea"/>
                <a:cs typeface="+mn-cs"/>
              </a:rPr>
              <a:t>th</a:t>
            </a:r>
            <a:endParaRPr lang="en-US" sz="2347" kern="1200">
              <a:solidFill>
                <a:srgbClr val="FFFFFF"/>
              </a:solidFill>
              <a:latin typeface="Centaur" panose="02030504050205020304" pitchFamily="18" charset="0"/>
              <a:ea typeface="+mn-ea"/>
              <a:cs typeface="+mn-cs"/>
            </a:endParaRPr>
          </a:p>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Topics are published ten days prior to each meeting on the calendar linked below so you can attend the meetings that interest you:</a:t>
            </a:r>
          </a:p>
          <a:p>
            <a:pPr marL="853467" lvl="1" indent="-365771" defTabSz="975390">
              <a:buFont typeface="Arial" panose="020B0604020202020204" pitchFamily="34" charset="0"/>
              <a:buChar char="•"/>
            </a:pPr>
            <a:r>
              <a:rPr lang="en-US" sz="2347" b="1" kern="1200">
                <a:solidFill>
                  <a:srgbClr val="FFFFFF"/>
                </a:solidFill>
                <a:highlight>
                  <a:srgbClr val="C0C0C0"/>
                </a:highlight>
                <a:latin typeface="Centaur" panose="02030504050205020304" pitchFamily="18" charset="0"/>
                <a:ea typeface="+mn-ea"/>
                <a:cs typeface="+mn-cs"/>
              </a:rPr>
              <a:t> </a:t>
            </a:r>
            <a:r>
              <a:rPr lang="en-US" sz="2347" b="1" kern="1200">
                <a:solidFill>
                  <a:srgbClr val="E8E3CE">
                    <a:lumMod val="10000"/>
                  </a:srgbClr>
                </a:solidFill>
                <a:highlight>
                  <a:srgbClr val="C0C0C0"/>
                </a:highlight>
                <a:latin typeface="Centaur" panose="02030504050205020304" pitchFamily="18" charset="0"/>
                <a:ea typeface="+mn-ea"/>
                <a:cs typeface="+mn-cs"/>
              </a:rPr>
              <a:t>https://www.cityofpsl.com/government/calendar</a:t>
            </a:r>
          </a:p>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Open to all interested high schoolers, and </a:t>
            </a:r>
            <a:r>
              <a:rPr lang="en-US" sz="2347" b="1" kern="1200">
                <a:solidFill>
                  <a:srgbClr val="E8E3CE">
                    <a:lumMod val="10000"/>
                  </a:srgbClr>
                </a:solidFill>
                <a:highlight>
                  <a:srgbClr val="C0C0C0"/>
                </a:highlight>
                <a:latin typeface="Centaur" panose="02030504050205020304" pitchFamily="18" charset="0"/>
                <a:ea typeface="+mn-ea"/>
                <a:cs typeface="+mn-cs"/>
              </a:rPr>
              <a:t>volunteer hours</a:t>
            </a:r>
            <a:r>
              <a:rPr lang="en-US" sz="2347" b="1" kern="1200">
                <a:solidFill>
                  <a:srgbClr val="E8E3CE">
                    <a:lumMod val="10000"/>
                  </a:srgbClr>
                </a:solidFill>
                <a:latin typeface="Centaur" panose="02030504050205020304" pitchFamily="18" charset="0"/>
                <a:ea typeface="+mn-ea"/>
                <a:cs typeface="+mn-cs"/>
              </a:rPr>
              <a:t> </a:t>
            </a:r>
            <a:r>
              <a:rPr lang="en-US" sz="2347" kern="1200">
                <a:solidFill>
                  <a:srgbClr val="FFFFFF"/>
                </a:solidFill>
                <a:latin typeface="Centaur" panose="02030504050205020304" pitchFamily="18" charset="0"/>
                <a:ea typeface="+mn-ea"/>
                <a:cs typeface="+mn-cs"/>
              </a:rPr>
              <a:t>will be awarded to students who sign in with an SGA member (members </a:t>
            </a:r>
          </a:p>
          <a:p>
            <a:pPr defTabSz="975390"/>
            <a:r>
              <a:rPr lang="en-US" sz="2347" kern="1200">
                <a:solidFill>
                  <a:srgbClr val="FFFFFF"/>
                </a:solidFill>
                <a:latin typeface="Centaur" panose="02030504050205020304" pitchFamily="18" charset="0"/>
                <a:ea typeface="+mn-ea"/>
                <a:cs typeface="+mn-cs"/>
              </a:rPr>
              <a:t>     will be present and in school uniform)</a:t>
            </a:r>
          </a:p>
          <a:p>
            <a:pPr marL="365771" indent="-365771" defTabSz="975390">
              <a:buFont typeface="Arial" panose="020B0604020202020204" pitchFamily="34" charset="0"/>
              <a:buChar char="•"/>
            </a:pPr>
            <a:r>
              <a:rPr lang="en-US" sz="2347" kern="1200">
                <a:solidFill>
                  <a:srgbClr val="FFFFFF"/>
                </a:solidFill>
                <a:latin typeface="Centaur" panose="02030504050205020304" pitchFamily="18" charset="0"/>
                <a:ea typeface="+mn-ea"/>
                <a:cs typeface="+mn-cs"/>
              </a:rPr>
              <a:t>Uniform is not required but attire should be appropriate</a:t>
            </a:r>
          </a:p>
        </p:txBody>
      </p:sp>
      <p:pic>
        <p:nvPicPr>
          <p:cNvPr id="14" name="Picture 13">
            <a:extLst>
              <a:ext uri="{FF2B5EF4-FFF2-40B4-BE49-F238E27FC236}">
                <a16:creationId xmlns:a16="http://schemas.microsoft.com/office/drawing/2014/main" id="{8FF9BC3A-9058-AB05-2FB7-8F9CE285AB11}"/>
              </a:ext>
            </a:extLst>
          </p:cNvPr>
          <p:cNvPicPr>
            <a:picLocks noChangeAspect="1"/>
          </p:cNvPicPr>
          <p:nvPr/>
        </p:nvPicPr>
        <p:blipFill>
          <a:blip r:embed="rId3"/>
          <a:stretch>
            <a:fillRect/>
          </a:stretch>
        </p:blipFill>
        <p:spPr>
          <a:xfrm>
            <a:off x="128520" y="1366906"/>
            <a:ext cx="1191649" cy="1186927"/>
          </a:xfrm>
          <a:prstGeom prst="rect">
            <a:avLst/>
          </a:prstGeom>
        </p:spPr>
      </p:pic>
      <p:sp>
        <p:nvSpPr>
          <p:cNvPr id="20" name="TextBox 19">
            <a:extLst>
              <a:ext uri="{FF2B5EF4-FFF2-40B4-BE49-F238E27FC236}">
                <a16:creationId xmlns:a16="http://schemas.microsoft.com/office/drawing/2014/main" id="{9A68108A-E717-CC28-975B-10E743281E67}"/>
              </a:ext>
            </a:extLst>
          </p:cNvPr>
          <p:cNvSpPr txBox="1"/>
          <p:nvPr/>
        </p:nvSpPr>
        <p:spPr>
          <a:xfrm>
            <a:off x="867780" y="1853155"/>
            <a:ext cx="7660530" cy="420564"/>
          </a:xfrm>
          <a:prstGeom prst="rect">
            <a:avLst/>
          </a:prstGeom>
          <a:noFill/>
        </p:spPr>
        <p:txBody>
          <a:bodyPr wrap="square" rtlCol="0">
            <a:spAutoFit/>
          </a:bodyPr>
          <a:lstStyle/>
          <a:p>
            <a:pPr algn="ctr" defTabSz="975390"/>
            <a:r>
              <a:rPr lang="en-US" sz="2133" kern="1200">
                <a:solidFill>
                  <a:srgbClr val="FFFFFF"/>
                </a:solidFill>
                <a:latin typeface="Garamond" panose="02020404030301010803"/>
                <a:ea typeface="+mn-ea"/>
                <a:cs typeface="+mn-cs"/>
              </a:rPr>
              <a:t> An opportunity to sit in on an official City Council meeting!</a:t>
            </a:r>
          </a:p>
        </p:txBody>
      </p:sp>
      <p:sp>
        <p:nvSpPr>
          <p:cNvPr id="2" name="TextBox 1">
            <a:extLst>
              <a:ext uri="{FF2B5EF4-FFF2-40B4-BE49-F238E27FC236}">
                <a16:creationId xmlns:a16="http://schemas.microsoft.com/office/drawing/2014/main" id="{3B975826-E56D-74C4-2537-C771E9385B3D}"/>
              </a:ext>
            </a:extLst>
          </p:cNvPr>
          <p:cNvSpPr txBox="1"/>
          <p:nvPr/>
        </p:nvSpPr>
        <p:spPr>
          <a:xfrm>
            <a:off x="2757776" y="7477377"/>
            <a:ext cx="3192634" cy="387798"/>
          </a:xfrm>
          <a:prstGeom prst="rect">
            <a:avLst/>
          </a:prstGeom>
          <a:noFill/>
        </p:spPr>
        <p:txBody>
          <a:bodyPr wrap="square" rtlCol="0">
            <a:spAutoFit/>
          </a:bodyPr>
          <a:lstStyle/>
          <a:p>
            <a:pPr defTabSz="975390"/>
            <a:r>
              <a:rPr lang="en-US" sz="1920" kern="1200">
                <a:solidFill>
                  <a:srgbClr val="FFFFFF"/>
                </a:solidFill>
                <a:latin typeface="Centaur" panose="02030504050205020304" pitchFamily="18" charset="0"/>
                <a:ea typeface="+mn-ea"/>
                <a:cs typeface="+mn-cs"/>
              </a:rPr>
              <a:t>(Transportation is </a:t>
            </a:r>
            <a:r>
              <a:rPr lang="en-US" sz="1920" u="sng" kern="1200">
                <a:solidFill>
                  <a:srgbClr val="FFFFFF"/>
                </a:solidFill>
                <a:latin typeface="Centaur" panose="02030504050205020304" pitchFamily="18" charset="0"/>
                <a:ea typeface="+mn-ea"/>
                <a:cs typeface="+mn-cs"/>
              </a:rPr>
              <a:t>not</a:t>
            </a:r>
            <a:r>
              <a:rPr lang="en-US" sz="1920" kern="1200">
                <a:solidFill>
                  <a:srgbClr val="FFFFFF"/>
                </a:solidFill>
                <a:latin typeface="Centaur" panose="02030504050205020304" pitchFamily="18" charset="0"/>
                <a:ea typeface="+mn-ea"/>
                <a:cs typeface="+mn-cs"/>
              </a:rPr>
              <a:t> provided)</a:t>
            </a:r>
          </a:p>
        </p:txBody>
      </p:sp>
      <p:sp>
        <p:nvSpPr>
          <p:cNvPr id="5" name="Rectangle: Top Corners One Rounded and One Snipped 4">
            <a:extLst>
              <a:ext uri="{FF2B5EF4-FFF2-40B4-BE49-F238E27FC236}">
                <a16:creationId xmlns:a16="http://schemas.microsoft.com/office/drawing/2014/main" id="{EA2016A9-EF64-D3B1-A5BD-8B32F98A2978}"/>
              </a:ext>
            </a:extLst>
          </p:cNvPr>
          <p:cNvSpPr/>
          <p:nvPr/>
        </p:nvSpPr>
        <p:spPr>
          <a:xfrm>
            <a:off x="9699342" y="1290721"/>
            <a:ext cx="3241198" cy="2756128"/>
          </a:xfrm>
          <a:prstGeom prst="snip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Garamond" panose="02020404030301010803"/>
            </a:endParaRPr>
          </a:p>
        </p:txBody>
      </p:sp>
      <p:sp>
        <p:nvSpPr>
          <p:cNvPr id="6" name="TextBox 5">
            <a:extLst>
              <a:ext uri="{FF2B5EF4-FFF2-40B4-BE49-F238E27FC236}">
                <a16:creationId xmlns:a16="http://schemas.microsoft.com/office/drawing/2014/main" id="{7A6E7940-B455-ADC6-EA71-F533FA74EA1E}"/>
              </a:ext>
            </a:extLst>
          </p:cNvPr>
          <p:cNvSpPr txBox="1"/>
          <p:nvPr/>
        </p:nvSpPr>
        <p:spPr>
          <a:xfrm>
            <a:off x="9977389" y="1335996"/>
            <a:ext cx="2807477" cy="2718180"/>
          </a:xfrm>
          <a:prstGeom prst="rect">
            <a:avLst/>
          </a:prstGeom>
          <a:noFill/>
        </p:spPr>
        <p:txBody>
          <a:bodyPr wrap="square" rtlCol="0">
            <a:spAutoFit/>
          </a:bodyPr>
          <a:lstStyle/>
          <a:p>
            <a:pPr defTabSz="975390"/>
            <a:r>
              <a:rPr lang="en-US" sz="2133" kern="1200">
                <a:solidFill>
                  <a:srgbClr val="FFFFFF"/>
                </a:solidFill>
                <a:latin typeface="Centaur" panose="02030504050205020304" pitchFamily="18" charset="0"/>
                <a:ea typeface="+mn-ea"/>
                <a:cs typeface="+mn-cs"/>
              </a:rPr>
              <a:t>Meetings can go until 10:00 pm, so students are not required to stay the whole time. SGA members will be leaving at 8:30pm; therefore the cap per meeting is TWO volunteer hours. </a:t>
            </a:r>
          </a:p>
        </p:txBody>
      </p:sp>
    </p:spTree>
    <p:extLst>
      <p:ext uri="{BB962C8B-B14F-4D97-AF65-F5344CB8AC3E}">
        <p14:creationId xmlns:p14="http://schemas.microsoft.com/office/powerpoint/2010/main" val="2515330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1"/>
            <a:ext cx="13004800" cy="73151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a:p>
            <a:pPr algn="ctr" defTabSz="975390"/>
            <a:endParaRPr lang="en-US" sz="1920" kern="1200">
              <a:solidFill>
                <a:prstClr val="white"/>
              </a:solidFill>
              <a:latin typeface="Calibri" panose="020F0502020204030204"/>
              <a:cs typeface="Calibri"/>
            </a:endParaRPr>
          </a:p>
        </p:txBody>
      </p:sp>
      <p:pic>
        <p:nvPicPr>
          <p:cNvPr id="4" name="Picture 4" descr="Space Deep Galaxy - Free photo on Pixabay">
            <a:extLst>
              <a:ext uri="{FF2B5EF4-FFF2-40B4-BE49-F238E27FC236}">
                <a16:creationId xmlns:a16="http://schemas.microsoft.com/office/drawing/2014/main" id="{DF6CE6AA-DE48-A8A7-3B2F-A87937D08087}"/>
              </a:ext>
            </a:extLst>
          </p:cNvPr>
          <p:cNvPicPr>
            <a:picLocks noChangeAspect="1"/>
          </p:cNvPicPr>
          <p:nvPr/>
        </p:nvPicPr>
        <p:blipFill rotWithShape="1">
          <a:blip r:embed="rId2">
            <a:alphaModFix amt="50000"/>
          </a:blip>
          <a:srcRect/>
          <a:stretch/>
        </p:blipFill>
        <p:spPr>
          <a:xfrm>
            <a:off x="21" y="1219202"/>
            <a:ext cx="13004779" cy="7315199"/>
          </a:xfrm>
          <a:prstGeom prst="rect">
            <a:avLst/>
          </a:prstGeom>
        </p:spPr>
      </p:pic>
      <p:sp>
        <p:nvSpPr>
          <p:cNvPr id="2" name="Title 1"/>
          <p:cNvSpPr>
            <a:spLocks noGrp="1"/>
          </p:cNvSpPr>
          <p:nvPr>
            <p:ph type="ctrTitle"/>
          </p:nvPr>
        </p:nvSpPr>
        <p:spPr>
          <a:xfrm>
            <a:off x="1625600" y="1220190"/>
            <a:ext cx="9753600" cy="1130898"/>
          </a:xfrm>
        </p:spPr>
        <p:txBody>
          <a:bodyPr>
            <a:normAutofit/>
          </a:bodyPr>
          <a:lstStyle/>
          <a:p>
            <a:r>
              <a:rPr lang="en-US" b="1" i="1" u="sng">
                <a:solidFill>
                  <a:srgbClr val="FFFFFF"/>
                </a:solidFill>
                <a:cs typeface="Calibri Light"/>
              </a:rPr>
              <a:t>Save the Date!</a:t>
            </a:r>
          </a:p>
        </p:txBody>
      </p:sp>
      <p:sp>
        <p:nvSpPr>
          <p:cNvPr id="3" name="Subtitle 2"/>
          <p:cNvSpPr>
            <a:spLocks noGrp="1"/>
          </p:cNvSpPr>
          <p:nvPr>
            <p:ph type="subTitle" idx="1"/>
          </p:nvPr>
        </p:nvSpPr>
        <p:spPr>
          <a:xfrm>
            <a:off x="536756" y="2450707"/>
            <a:ext cx="12115318" cy="5772374"/>
          </a:xfrm>
        </p:spPr>
        <p:txBody>
          <a:bodyPr vert="horz" lIns="97536" tIns="48768" rIns="97536" bIns="48768" rtlCol="0" anchor="t">
            <a:normAutofit fontScale="77500" lnSpcReduction="20000"/>
          </a:bodyPr>
          <a:lstStyle/>
          <a:p>
            <a:r>
              <a:rPr lang="en-US" sz="3840" b="1">
                <a:solidFill>
                  <a:srgbClr val="FFFFFF"/>
                </a:solidFill>
                <a:cs typeface="Calibri"/>
              </a:rPr>
              <a:t>Attention all high schoolers!</a:t>
            </a:r>
            <a:endParaRPr lang="en-US" sz="3413" b="1">
              <a:solidFill>
                <a:srgbClr val="FFFFFF"/>
              </a:solidFill>
              <a:cs typeface="Calibri"/>
            </a:endParaRPr>
          </a:p>
          <a:p>
            <a:endParaRPr lang="en-US" b="1">
              <a:solidFill>
                <a:srgbClr val="FFFFFF"/>
              </a:solidFill>
              <a:cs typeface="Calibri"/>
            </a:endParaRPr>
          </a:p>
          <a:p>
            <a:r>
              <a:rPr lang="en-US" sz="3840" b="1">
                <a:solidFill>
                  <a:srgbClr val="FFFFFF"/>
                </a:solidFill>
                <a:cs typeface="Calibri"/>
              </a:rPr>
              <a:t>SGA will be hosting an "Out of this World" Homecoming Dance here at SCPA on November 11th from </a:t>
            </a:r>
            <a:endParaRPr lang="en-US" b="1">
              <a:solidFill>
                <a:srgbClr val="FFFFFF"/>
              </a:solidFill>
              <a:cs typeface="Calibri"/>
            </a:endParaRPr>
          </a:p>
          <a:p>
            <a:r>
              <a:rPr lang="en-US" sz="3840" b="1">
                <a:solidFill>
                  <a:srgbClr val="FFFFFF"/>
                </a:solidFill>
                <a:cs typeface="Calibri"/>
              </a:rPr>
              <a:t>6pm – 10pm. </a:t>
            </a:r>
            <a:endParaRPr lang="en-US" b="1">
              <a:solidFill>
                <a:srgbClr val="FFFFFF"/>
              </a:solidFill>
              <a:cs typeface="Calibri"/>
            </a:endParaRPr>
          </a:p>
          <a:p>
            <a:endParaRPr lang="en-US" sz="3840" b="1">
              <a:solidFill>
                <a:srgbClr val="FFFFFF"/>
              </a:solidFill>
              <a:cs typeface="Calibri"/>
            </a:endParaRPr>
          </a:p>
          <a:p>
            <a:r>
              <a:rPr lang="en-US" sz="3840" b="1">
                <a:solidFill>
                  <a:srgbClr val="FFFFFF"/>
                </a:solidFill>
                <a:cs typeface="Calibri"/>
              </a:rPr>
              <a:t>More details regarding price, permission forms, and running for homecoming court to come!!</a:t>
            </a:r>
            <a:endParaRPr lang="en-US"/>
          </a:p>
          <a:p>
            <a:endParaRPr lang="en-US" sz="3840" b="1">
              <a:solidFill>
                <a:srgbClr val="FFFFFF"/>
              </a:solidFill>
              <a:cs typeface="Calibri"/>
            </a:endParaRPr>
          </a:p>
          <a:p>
            <a:r>
              <a:rPr lang="en-US" sz="3840" b="1">
                <a:solidFill>
                  <a:srgbClr val="FFFFFF"/>
                </a:solidFill>
                <a:cs typeface="Calibri"/>
              </a:rPr>
              <a:t>This event is only for CURRENT 9-12 grade students.</a:t>
            </a:r>
          </a:p>
          <a:p>
            <a:r>
              <a:rPr lang="en-US" sz="3840" b="1">
                <a:solidFill>
                  <a:srgbClr val="FFFFFF"/>
                </a:solidFill>
                <a:cs typeface="Calibri"/>
              </a:rPr>
              <a:t>Students on Academic or Behavior Probation will NOT be allowed to attend. </a:t>
            </a:r>
          </a:p>
          <a:p>
            <a:r>
              <a:rPr lang="en-US" sz="3840" b="1">
                <a:solidFill>
                  <a:srgbClr val="FFFFFF"/>
                </a:solidFill>
                <a:cs typeface="Calibri"/>
              </a:rPr>
              <a:t> NO middle schoolers are allowed. </a:t>
            </a:r>
            <a:endParaRPr lang="en-US"/>
          </a:p>
          <a:p>
            <a:endParaRPr lang="en-US" sz="2987">
              <a:solidFill>
                <a:srgbClr val="FFFFFF"/>
              </a:solidFill>
              <a:cs typeface="Calibri"/>
            </a:endParaRPr>
          </a:p>
          <a:p>
            <a:endParaRPr lang="en-US">
              <a:solidFill>
                <a:srgbClr val="FFFFFF"/>
              </a:solidFill>
              <a:cs typeface="Calibri"/>
            </a:endParaRPr>
          </a:p>
        </p:txBody>
      </p:sp>
    </p:spTree>
    <p:extLst>
      <p:ext uri="{BB962C8B-B14F-4D97-AF65-F5344CB8AC3E}">
        <p14:creationId xmlns:p14="http://schemas.microsoft.com/office/powerpoint/2010/main" val="39437835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7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500"/>
                                  </p:stCondLst>
                                  <p:iterate>
                                    <p:tmPct val="10000"/>
                                  </p:iterate>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7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1500"/>
                                  </p:stCondLst>
                                  <p:iterate>
                                    <p:tmPct val="10000"/>
                                  </p:iterate>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7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1500"/>
                                  </p:stCondLst>
                                  <p:iterate>
                                    <p:tmPct val="10000"/>
                                  </p:iterate>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7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1500"/>
                                  </p:stCondLst>
                                  <p:iterate>
                                    <p:tmPct val="10000"/>
                                  </p:iterate>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700"/>
                                        <p:tgtEl>
                                          <p:spTgt spid="3">
                                            <p:txEl>
                                              <p:pRg st="9" end="9"/>
                                            </p:txEl>
                                          </p:spTgt>
                                        </p:tgtEl>
                                      </p:cBhvr>
                                    </p:animEffect>
                                  </p:childTnLst>
                                </p:cTn>
                              </p:par>
                              <p:par>
                                <p:cTn id="38" presetID="10" presetClass="entr" presetSubtype="0" fill="hold" grpId="0" nodeType="withEffect">
                                  <p:stCondLst>
                                    <p:cond delay="1000"/>
                                  </p:stCondLst>
                                  <p:iterate>
                                    <p:tmPct val="10000"/>
                                  </p:iterate>
                                  <p:childTnLst>
                                    <p:set>
                                      <p:cBhvr>
                                        <p:cTn id="39" dur="1" fill="hold">
                                          <p:stCondLst>
                                            <p:cond delay="0"/>
                                          </p:stCondLst>
                                        </p:cTn>
                                        <p:tgtEl>
                                          <p:spTgt spid="2"/>
                                        </p:tgtEl>
                                        <p:attrNameLst>
                                          <p:attrName>style.visibility</p:attrName>
                                        </p:attrNameLst>
                                      </p:cBhvr>
                                      <p:to>
                                        <p:strVal val="visible"/>
                                      </p:to>
                                    </p:set>
                                    <p:animEffect transition="in" filter="fade">
                                      <p:cBhvr>
                                        <p:cTn id="4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D0FC-0738-24DB-25C0-2D23761AE352}"/>
              </a:ext>
            </a:extLst>
          </p:cNvPr>
          <p:cNvSpPr>
            <a:spLocks noGrp="1"/>
          </p:cNvSpPr>
          <p:nvPr>
            <p:ph type="ctrTitle"/>
          </p:nvPr>
        </p:nvSpPr>
        <p:spPr>
          <a:xfrm>
            <a:off x="7167091" y="1996441"/>
            <a:ext cx="5350014" cy="2009450"/>
          </a:xfrm>
        </p:spPr>
        <p:txBody>
          <a:bodyPr vert="horz" wrap="square" lIns="0" tIns="0" rIns="0" bIns="0" rtlCol="0" anchor="b" anchorCtr="0">
            <a:normAutofit fontScale="90000"/>
          </a:bodyPr>
          <a:lstStyle/>
          <a:p>
            <a:r>
              <a:rPr lang="en-US"/>
              <a:t>Cowboys And Cowgirls Theme Nights </a:t>
            </a:r>
          </a:p>
        </p:txBody>
      </p:sp>
      <p:sp>
        <p:nvSpPr>
          <p:cNvPr id="3" name="Subtitle 2">
            <a:extLst>
              <a:ext uri="{FF2B5EF4-FFF2-40B4-BE49-F238E27FC236}">
                <a16:creationId xmlns:a16="http://schemas.microsoft.com/office/drawing/2014/main" id="{5F0F8CF2-D7D8-EC77-1759-D47CF44DF43C}"/>
              </a:ext>
            </a:extLst>
          </p:cNvPr>
          <p:cNvSpPr>
            <a:spLocks noGrp="1"/>
          </p:cNvSpPr>
          <p:nvPr>
            <p:ph type="subTitle" idx="1"/>
          </p:nvPr>
        </p:nvSpPr>
        <p:spPr>
          <a:xfrm>
            <a:off x="7305665" y="4340728"/>
            <a:ext cx="5350014" cy="3858835"/>
          </a:xfrm>
        </p:spPr>
        <p:txBody>
          <a:bodyPr vert="horz" lIns="0" tIns="0" rIns="0" bIns="0" rtlCol="0">
            <a:normAutofit/>
          </a:bodyPr>
          <a:lstStyle/>
          <a:p>
            <a:r>
              <a:rPr lang="en-US"/>
              <a:t>Dress up for a rodeo and come support SCPA vs. TCH in their girls' volleyball game on September 27, 2022.</a:t>
            </a:r>
          </a:p>
          <a:p>
            <a:r>
              <a:rPr lang="en-US"/>
              <a:t>School Appropriate Clothing is still Required! No Spurs!</a:t>
            </a:r>
          </a:p>
          <a:p>
            <a:r>
              <a:rPr lang="en-US"/>
              <a:t>Attire only permitted for games, not for the school day! </a:t>
            </a:r>
          </a:p>
          <a:p>
            <a:endParaRPr lang="en-US"/>
          </a:p>
          <a:p>
            <a:endParaRPr lang="en-US"/>
          </a:p>
        </p:txBody>
      </p:sp>
      <p:pic>
        <p:nvPicPr>
          <p:cNvPr id="6" name="Picture 5">
            <a:extLst>
              <a:ext uri="{FF2B5EF4-FFF2-40B4-BE49-F238E27FC236}">
                <a16:creationId xmlns:a16="http://schemas.microsoft.com/office/drawing/2014/main" id="{0A47CA49-0FFA-BD75-FB58-C76C08F3AD82}"/>
              </a:ext>
            </a:extLst>
          </p:cNvPr>
          <p:cNvPicPr>
            <a:picLocks noChangeAspect="1"/>
          </p:cNvPicPr>
          <p:nvPr/>
        </p:nvPicPr>
        <p:blipFill rotWithShape="1">
          <a:blip r:embed="rId2"/>
          <a:srcRect l="14060" r="24372"/>
          <a:stretch/>
        </p:blipFill>
        <p:spPr>
          <a:xfrm>
            <a:off x="1" y="1219211"/>
            <a:ext cx="6040463" cy="7315189"/>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5" name="TextBox 4">
            <a:extLst>
              <a:ext uri="{FF2B5EF4-FFF2-40B4-BE49-F238E27FC236}">
                <a16:creationId xmlns:a16="http://schemas.microsoft.com/office/drawing/2014/main" id="{E3F0692D-2501-6663-A67F-1E48C53CF3F8}"/>
              </a:ext>
            </a:extLst>
          </p:cNvPr>
          <p:cNvSpPr txBox="1"/>
          <p:nvPr/>
        </p:nvSpPr>
        <p:spPr>
          <a:xfrm>
            <a:off x="4987362" y="4656458"/>
            <a:ext cx="2645997" cy="1636089"/>
          </a:xfrm>
          <a:prstGeom prst="rect">
            <a:avLst/>
          </a:prstGeom>
          <a:noFill/>
        </p:spPr>
        <p:txBody>
          <a:bodyPr wrap="square" rtlCol="0">
            <a:spAutoFit/>
          </a:bodyPr>
          <a:lstStyle/>
          <a:p>
            <a:pPr defTabSz="975390">
              <a:spcAft>
                <a:spcPts val="640"/>
              </a:spcAft>
            </a:pPr>
            <a:r>
              <a:rPr lang="en-US" sz="2133" kern="1200">
                <a:solidFill>
                  <a:prstClr val="black"/>
                </a:solidFill>
                <a:latin typeface="Calibri" panose="020F0502020204030204"/>
                <a:ea typeface="+mn-ea"/>
                <a:cs typeface="+mn-cs"/>
              </a:rPr>
              <a:t>Admission Prices </a:t>
            </a:r>
          </a:p>
          <a:p>
            <a:pPr defTabSz="975390">
              <a:spcAft>
                <a:spcPts val="640"/>
              </a:spcAft>
            </a:pPr>
            <a:r>
              <a:rPr lang="en-US" sz="2133" kern="1200">
                <a:solidFill>
                  <a:prstClr val="black"/>
                </a:solidFill>
                <a:latin typeface="Calibri" panose="020F0502020204030204"/>
                <a:ea typeface="+mn-ea"/>
                <a:cs typeface="+mn-cs"/>
              </a:rPr>
              <a:t>$2 with student ID </a:t>
            </a:r>
          </a:p>
          <a:p>
            <a:pPr defTabSz="975390">
              <a:spcAft>
                <a:spcPts val="640"/>
              </a:spcAft>
            </a:pPr>
            <a:r>
              <a:rPr lang="en-US" sz="2133" kern="1200">
                <a:solidFill>
                  <a:prstClr val="black"/>
                </a:solidFill>
                <a:latin typeface="Calibri" panose="020F0502020204030204"/>
                <a:ea typeface="+mn-ea"/>
                <a:cs typeface="+mn-cs"/>
              </a:rPr>
              <a:t>$3 children </a:t>
            </a:r>
          </a:p>
          <a:p>
            <a:pPr defTabSz="975390">
              <a:spcAft>
                <a:spcPts val="640"/>
              </a:spcAft>
            </a:pPr>
            <a:r>
              <a:rPr lang="en-US" sz="2133" kern="1200">
                <a:solidFill>
                  <a:prstClr val="black"/>
                </a:solidFill>
                <a:latin typeface="Calibri" panose="020F0502020204030204"/>
                <a:ea typeface="+mn-ea"/>
                <a:cs typeface="+mn-cs"/>
              </a:rPr>
              <a:t>$5 adult </a:t>
            </a:r>
          </a:p>
        </p:txBody>
      </p:sp>
    </p:spTree>
    <p:extLst>
      <p:ext uri="{BB962C8B-B14F-4D97-AF65-F5344CB8AC3E}">
        <p14:creationId xmlns:p14="http://schemas.microsoft.com/office/powerpoint/2010/main" val="1439957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3" name="Group 49">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6066" y="8033343"/>
            <a:ext cx="381955" cy="393562"/>
            <a:chOff x="4135740" y="1795926"/>
            <a:chExt cx="558732" cy="575710"/>
          </a:xfrm>
        </p:grpSpPr>
        <p:grpSp>
          <p:nvGrpSpPr>
            <p:cNvPr id="51" name="Group 50">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53" name="Straight Connector 52">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 name="Oval 51">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srgbClr val="FFFFFF"/>
                </a:solidFill>
                <a:latin typeface="Consolas"/>
              </a:endParaRPr>
            </a:p>
          </p:txBody>
        </p:sp>
      </p:grpSp>
      <p:sp>
        <p:nvSpPr>
          <p:cNvPr id="74" name="Rectangle 55">
            <a:extLst>
              <a:ext uri="{FF2B5EF4-FFF2-40B4-BE49-F238E27FC236}">
                <a16:creationId xmlns:a16="http://schemas.microsoft.com/office/drawing/2014/main" id="{498388E5-7C49-49BF-B90A-CDE7D6A6D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srgbClr val="FFFFFF"/>
              </a:solidFill>
              <a:latin typeface="Consolas"/>
            </a:endParaRPr>
          </a:p>
        </p:txBody>
      </p:sp>
      <p:sp>
        <p:nvSpPr>
          <p:cNvPr id="5" name="TextBox 4">
            <a:extLst>
              <a:ext uri="{FF2B5EF4-FFF2-40B4-BE49-F238E27FC236}">
                <a16:creationId xmlns:a16="http://schemas.microsoft.com/office/drawing/2014/main" id="{B661043F-7B68-1061-181F-309F5E1C3F7D}"/>
              </a:ext>
            </a:extLst>
          </p:cNvPr>
          <p:cNvSpPr txBox="1"/>
          <p:nvPr/>
        </p:nvSpPr>
        <p:spPr>
          <a:xfrm>
            <a:off x="6502400" y="1950720"/>
            <a:ext cx="5468604" cy="872275"/>
          </a:xfrm>
          <a:prstGeom prst="rect">
            <a:avLst/>
          </a:prstGeom>
        </p:spPr>
        <p:txBody>
          <a:bodyPr rot="0" spcFirstLastPara="0" vertOverflow="overflow" horzOverflow="overflow" vert="horz" lIns="97536" tIns="48768" rIns="97536" bIns="48768" numCol="1" spcCol="0" rtlCol="0" fromWordArt="0" anchor="b" anchorCtr="0" forceAA="0" compatLnSpc="1">
            <a:prstTxWarp prst="textNoShape">
              <a:avLst/>
            </a:prstTxWarp>
            <a:normAutofit/>
          </a:bodyPr>
          <a:lstStyle/>
          <a:p>
            <a:pPr indent="-243848" defTabSz="975390">
              <a:lnSpc>
                <a:spcPct val="120000"/>
              </a:lnSpc>
              <a:spcBef>
                <a:spcPct val="0"/>
              </a:spcBef>
              <a:spcAft>
                <a:spcPts val="640"/>
              </a:spcAft>
            </a:pPr>
            <a:r>
              <a:rPr lang="en-US" sz="4267" b="1" i="1" u="sng" kern="1200">
                <a:highlight>
                  <a:srgbClr val="FFFF00"/>
                </a:highlight>
                <a:latin typeface="Franklin Gothic Heavy"/>
                <a:ea typeface="+mn-ea"/>
                <a:cs typeface="+mn-cs"/>
              </a:rPr>
              <a:t>Post-it Positivity</a:t>
            </a:r>
          </a:p>
        </p:txBody>
      </p:sp>
      <p:sp>
        <p:nvSpPr>
          <p:cNvPr id="75" name="Freeform: Shape 57">
            <a:extLst>
              <a:ext uri="{FF2B5EF4-FFF2-40B4-BE49-F238E27FC236}">
                <a16:creationId xmlns:a16="http://schemas.microsoft.com/office/drawing/2014/main" id="{61CF1429-F104-494D-9AC3-9CBB601ED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554886" y="1520586"/>
            <a:ext cx="5125110" cy="6395917"/>
          </a:xfrm>
          <a:custGeom>
            <a:avLst/>
            <a:gdLst>
              <a:gd name="connsiteX0" fmla="*/ 4431251 w 5224396"/>
              <a:gd name="connsiteY0" fmla="*/ 0 h 6519822"/>
              <a:gd name="connsiteX1" fmla="*/ 4540700 w 5224396"/>
              <a:gd name="connsiteY1" fmla="*/ 1003920 h 6519822"/>
              <a:gd name="connsiteX2" fmla="*/ 5224396 w 5224396"/>
              <a:gd name="connsiteY2" fmla="*/ 1003920 h 6519822"/>
              <a:gd name="connsiteX3" fmla="*/ 5224396 w 5224396"/>
              <a:gd name="connsiteY3" fmla="*/ 6519822 h 6519822"/>
              <a:gd name="connsiteX4" fmla="*/ 766889 w 5224396"/>
              <a:gd name="connsiteY4" fmla="*/ 6519822 h 6519822"/>
              <a:gd name="connsiteX5" fmla="*/ 766889 w 5224396"/>
              <a:gd name="connsiteY5" fmla="*/ 5948076 h 6519822"/>
              <a:gd name="connsiteX6" fmla="*/ 597805 w 5224396"/>
              <a:gd name="connsiteY6" fmla="*/ 5966510 h 6519822"/>
              <a:gd name="connsiteX7" fmla="*/ 0 w 5224396"/>
              <a:gd name="connsiteY7" fmla="*/ 483098 h 651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396" h="6519822">
                <a:moveTo>
                  <a:pt x="4431251" y="0"/>
                </a:moveTo>
                <a:lnTo>
                  <a:pt x="4540700" y="1003920"/>
                </a:lnTo>
                <a:lnTo>
                  <a:pt x="5224396" y="1003920"/>
                </a:lnTo>
                <a:lnTo>
                  <a:pt x="5224396" y="6519822"/>
                </a:lnTo>
                <a:lnTo>
                  <a:pt x="766889" y="6519822"/>
                </a:lnTo>
                <a:lnTo>
                  <a:pt x="766889" y="5948076"/>
                </a:lnTo>
                <a:lnTo>
                  <a:pt x="597805" y="5966510"/>
                </a:lnTo>
                <a:lnTo>
                  <a:pt x="0" y="483098"/>
                </a:lnTo>
                <a:close/>
              </a:path>
            </a:pathLst>
          </a:cu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sp>
        <p:nvSpPr>
          <p:cNvPr id="76" name="Freeform: Shape 59">
            <a:extLst>
              <a:ext uri="{FF2B5EF4-FFF2-40B4-BE49-F238E27FC236}">
                <a16:creationId xmlns:a16="http://schemas.microsoft.com/office/drawing/2014/main" id="{7F6A1761-21AB-4DE0-A28E-3776B0EE6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58242">
            <a:off x="850487" y="1735518"/>
            <a:ext cx="4863158" cy="6200368"/>
          </a:xfrm>
          <a:custGeom>
            <a:avLst/>
            <a:gdLst>
              <a:gd name="connsiteX0" fmla="*/ 4188629 w 4957370"/>
              <a:gd name="connsiteY0" fmla="*/ 0 h 6320484"/>
              <a:gd name="connsiteX1" fmla="*/ 4218585 w 4957370"/>
              <a:gd name="connsiteY1" fmla="*/ 18617 h 6320484"/>
              <a:gd name="connsiteX2" fmla="*/ 4220262 w 4957370"/>
              <a:gd name="connsiteY2" fmla="*/ 50299 h 6320484"/>
              <a:gd name="connsiteX3" fmla="*/ 4223340 w 4957370"/>
              <a:gd name="connsiteY3" fmla="*/ 51687 h 6320484"/>
              <a:gd name="connsiteX4" fmla="*/ 4243015 w 4957370"/>
              <a:gd name="connsiteY4" fmla="*/ 81229 h 6320484"/>
              <a:gd name="connsiteX5" fmla="*/ 4227211 w 4957370"/>
              <a:gd name="connsiteY5" fmla="*/ 140805 h 6320484"/>
              <a:gd name="connsiteX6" fmla="*/ 4226312 w 4957370"/>
              <a:gd name="connsiteY6" fmla="*/ 164608 h 6320484"/>
              <a:gd name="connsiteX7" fmla="*/ 4231135 w 4957370"/>
              <a:gd name="connsiteY7" fmla="*/ 255748 h 6320484"/>
              <a:gd name="connsiteX8" fmla="*/ 4235510 w 4957370"/>
              <a:gd name="connsiteY8" fmla="*/ 301854 h 6320484"/>
              <a:gd name="connsiteX9" fmla="*/ 4235520 w 4957370"/>
              <a:gd name="connsiteY9" fmla="*/ 330419 h 6320484"/>
              <a:gd name="connsiteX10" fmla="*/ 4235310 w 4957370"/>
              <a:gd name="connsiteY10" fmla="*/ 334637 h 6320484"/>
              <a:gd name="connsiteX11" fmla="*/ 4247536 w 4957370"/>
              <a:gd name="connsiteY11" fmla="*/ 565646 h 6320484"/>
              <a:gd name="connsiteX12" fmla="*/ 4249754 w 4957370"/>
              <a:gd name="connsiteY12" fmla="*/ 570256 h 6320484"/>
              <a:gd name="connsiteX13" fmla="*/ 4250202 w 4957370"/>
              <a:gd name="connsiteY13" fmla="*/ 594123 h 6320484"/>
              <a:gd name="connsiteX14" fmla="*/ 4249459 w 4957370"/>
              <a:gd name="connsiteY14" fmla="*/ 602017 h 6320484"/>
              <a:gd name="connsiteX15" fmla="*/ 4255354 w 4957370"/>
              <a:gd name="connsiteY15" fmla="*/ 713404 h 6320484"/>
              <a:gd name="connsiteX16" fmla="*/ 4257508 w 4957370"/>
              <a:gd name="connsiteY16" fmla="*/ 714073 h 6320484"/>
              <a:gd name="connsiteX17" fmla="*/ 4265497 w 4957370"/>
              <a:gd name="connsiteY17" fmla="*/ 749513 h 6320484"/>
              <a:gd name="connsiteX18" fmla="*/ 4271401 w 4957370"/>
              <a:gd name="connsiteY18" fmla="*/ 847749 h 6320484"/>
              <a:gd name="connsiteX19" fmla="*/ 4277600 w 4957370"/>
              <a:gd name="connsiteY19" fmla="*/ 905577 h 6320484"/>
              <a:gd name="connsiteX20" fmla="*/ 4284143 w 4957370"/>
              <a:gd name="connsiteY20" fmla="*/ 926055 h 6320484"/>
              <a:gd name="connsiteX21" fmla="*/ 4290465 w 4957370"/>
              <a:gd name="connsiteY21" fmla="*/ 955655 h 6320484"/>
              <a:gd name="connsiteX22" fmla="*/ 4293246 w 4957370"/>
              <a:gd name="connsiteY22" fmla="*/ 982888 h 6320484"/>
              <a:gd name="connsiteX23" fmla="*/ 4298563 w 4957370"/>
              <a:gd name="connsiteY23" fmla="*/ 993803 h 6320484"/>
              <a:gd name="connsiteX24" fmla="*/ 4540105 w 4957370"/>
              <a:gd name="connsiteY24" fmla="*/ 1009893 h 6320484"/>
              <a:gd name="connsiteX25" fmla="*/ 4911733 w 4957370"/>
              <a:gd name="connsiteY25" fmla="*/ 1030269 h 6320484"/>
              <a:gd name="connsiteX26" fmla="*/ 4939495 w 4957370"/>
              <a:gd name="connsiteY26" fmla="*/ 1052023 h 6320484"/>
              <a:gd name="connsiteX27" fmla="*/ 4937728 w 4957370"/>
              <a:gd name="connsiteY27" fmla="*/ 1083700 h 6320484"/>
              <a:gd name="connsiteX28" fmla="*/ 4940638 w 4957370"/>
              <a:gd name="connsiteY28" fmla="*/ 1085413 h 6320484"/>
              <a:gd name="connsiteX29" fmla="*/ 4956995 w 4957370"/>
              <a:gd name="connsiteY29" fmla="*/ 1116915 h 6320484"/>
              <a:gd name="connsiteX30" fmla="*/ 4934827 w 4957370"/>
              <a:gd name="connsiteY30" fmla="*/ 1174426 h 6320484"/>
              <a:gd name="connsiteX31" fmla="*/ 4931354 w 4957370"/>
              <a:gd name="connsiteY31" fmla="*/ 1197992 h 6320484"/>
              <a:gd name="connsiteX32" fmla="*/ 4926270 w 4957370"/>
              <a:gd name="connsiteY32" fmla="*/ 1289117 h 6320484"/>
              <a:gd name="connsiteX33" fmla="*/ 4925623 w 4957370"/>
              <a:gd name="connsiteY33" fmla="*/ 1335426 h 6320484"/>
              <a:gd name="connsiteX34" fmla="*/ 4922537 w 4957370"/>
              <a:gd name="connsiteY34" fmla="*/ 1363823 h 6320484"/>
              <a:gd name="connsiteX35" fmla="*/ 4921871 w 4957370"/>
              <a:gd name="connsiteY35" fmla="*/ 1367995 h 6320484"/>
              <a:gd name="connsiteX36" fmla="*/ 4908988 w 4957370"/>
              <a:gd name="connsiteY36" fmla="*/ 1598968 h 6320484"/>
              <a:gd name="connsiteX37" fmla="*/ 4910694 w 4957370"/>
              <a:gd name="connsiteY37" fmla="*/ 1603791 h 6320484"/>
              <a:gd name="connsiteX38" fmla="*/ 4908552 w 4957370"/>
              <a:gd name="connsiteY38" fmla="*/ 1627566 h 6320484"/>
              <a:gd name="connsiteX39" fmla="*/ 4906959 w 4957370"/>
              <a:gd name="connsiteY39" fmla="*/ 1635333 h 6320484"/>
              <a:gd name="connsiteX40" fmla="*/ 4900747 w 4957370"/>
              <a:gd name="connsiteY40" fmla="*/ 1746703 h 6320484"/>
              <a:gd name="connsiteX41" fmla="*/ 4902815 w 4957370"/>
              <a:gd name="connsiteY41" fmla="*/ 1747601 h 6320484"/>
              <a:gd name="connsiteX42" fmla="*/ 4906917 w 4957370"/>
              <a:gd name="connsiteY42" fmla="*/ 1783698 h 6320484"/>
              <a:gd name="connsiteX43" fmla="*/ 4902139 w 4957370"/>
              <a:gd name="connsiteY43" fmla="*/ 1881995 h 6320484"/>
              <a:gd name="connsiteX44" fmla="*/ 4902035 w 4957370"/>
              <a:gd name="connsiteY44" fmla="*/ 1940154 h 6320484"/>
              <a:gd name="connsiteX45" fmla="*/ 4906319 w 4957370"/>
              <a:gd name="connsiteY45" fmla="*/ 1961221 h 6320484"/>
              <a:gd name="connsiteX46" fmla="*/ 4909396 w 4957370"/>
              <a:gd name="connsiteY46" fmla="*/ 1991332 h 6320484"/>
              <a:gd name="connsiteX47" fmla="*/ 4918176 w 4957370"/>
              <a:gd name="connsiteY47" fmla="*/ 2043680 h 6320484"/>
              <a:gd name="connsiteX48" fmla="*/ 4920444 w 4957370"/>
              <a:gd name="connsiteY48" fmla="*/ 2093780 h 6320484"/>
              <a:gd name="connsiteX49" fmla="*/ 4919568 w 4957370"/>
              <a:gd name="connsiteY49" fmla="*/ 2127331 h 6320484"/>
              <a:gd name="connsiteX50" fmla="*/ 4919107 w 4957370"/>
              <a:gd name="connsiteY50" fmla="*/ 2132180 h 6320484"/>
              <a:gd name="connsiteX51" fmla="*/ 4910026 w 4957370"/>
              <a:gd name="connsiteY51" fmla="*/ 2171984 h 6320484"/>
              <a:gd name="connsiteX52" fmla="*/ 4913276 w 4957370"/>
              <a:gd name="connsiteY52" fmla="*/ 2175920 h 6320484"/>
              <a:gd name="connsiteX53" fmla="*/ 4916106 w 4957370"/>
              <a:gd name="connsiteY53" fmla="*/ 2188707 h 6320484"/>
              <a:gd name="connsiteX54" fmla="*/ 4911385 w 4957370"/>
              <a:gd name="connsiteY54" fmla="*/ 2199268 h 6320484"/>
              <a:gd name="connsiteX55" fmla="*/ 4901244 w 4957370"/>
              <a:gd name="connsiteY55" fmla="*/ 2249378 h 6320484"/>
              <a:gd name="connsiteX56" fmla="*/ 4890393 w 4957370"/>
              <a:gd name="connsiteY56" fmla="*/ 2322907 h 6320484"/>
              <a:gd name="connsiteX57" fmla="*/ 4885532 w 4957370"/>
              <a:gd name="connsiteY57" fmla="*/ 2333841 h 6320484"/>
              <a:gd name="connsiteX58" fmla="*/ 4871165 w 4957370"/>
              <a:gd name="connsiteY58" fmla="*/ 2405746 h 6320484"/>
              <a:gd name="connsiteX59" fmla="*/ 4867465 w 4957370"/>
              <a:gd name="connsiteY59" fmla="*/ 2443689 h 6320484"/>
              <a:gd name="connsiteX60" fmla="*/ 4871110 w 4957370"/>
              <a:gd name="connsiteY60" fmla="*/ 2448134 h 6320484"/>
              <a:gd name="connsiteX61" fmla="*/ 4869467 w 4957370"/>
              <a:gd name="connsiteY61" fmla="*/ 2459306 h 6320484"/>
              <a:gd name="connsiteX62" fmla="*/ 4869877 w 4957370"/>
              <a:gd name="connsiteY62" fmla="*/ 2462358 h 6320484"/>
              <a:gd name="connsiteX63" fmla="*/ 4871382 w 4957370"/>
              <a:gd name="connsiteY63" fmla="*/ 2479770 h 6320484"/>
              <a:gd name="connsiteX64" fmla="*/ 4859960 w 4957370"/>
              <a:gd name="connsiteY64" fmla="*/ 2514583 h 6320484"/>
              <a:gd name="connsiteX65" fmla="*/ 4857909 w 4957370"/>
              <a:gd name="connsiteY65" fmla="*/ 2514709 h 6320484"/>
              <a:gd name="connsiteX66" fmla="*/ 4849446 w 4957370"/>
              <a:gd name="connsiteY66" fmla="*/ 2666439 h 6320484"/>
              <a:gd name="connsiteX67" fmla="*/ 4858101 w 4957370"/>
              <a:gd name="connsiteY67" fmla="*/ 2690544 h 6320484"/>
              <a:gd name="connsiteX68" fmla="*/ 4860369 w 4957370"/>
              <a:gd name="connsiteY68" fmla="*/ 2740646 h 6320484"/>
              <a:gd name="connsiteX69" fmla="*/ 4859492 w 4957370"/>
              <a:gd name="connsiteY69" fmla="*/ 2774197 h 6320484"/>
              <a:gd name="connsiteX70" fmla="*/ 4859032 w 4957370"/>
              <a:gd name="connsiteY70" fmla="*/ 2779045 h 6320484"/>
              <a:gd name="connsiteX71" fmla="*/ 4849950 w 4957370"/>
              <a:gd name="connsiteY71" fmla="*/ 2818850 h 6320484"/>
              <a:gd name="connsiteX72" fmla="*/ 4853201 w 4957370"/>
              <a:gd name="connsiteY72" fmla="*/ 2822786 h 6320484"/>
              <a:gd name="connsiteX73" fmla="*/ 4856030 w 4957370"/>
              <a:gd name="connsiteY73" fmla="*/ 2835573 h 6320484"/>
              <a:gd name="connsiteX74" fmla="*/ 4851309 w 4957370"/>
              <a:gd name="connsiteY74" fmla="*/ 2846133 h 6320484"/>
              <a:gd name="connsiteX75" fmla="*/ 4841168 w 4957370"/>
              <a:gd name="connsiteY75" fmla="*/ 2896246 h 6320484"/>
              <a:gd name="connsiteX76" fmla="*/ 4833868 w 4957370"/>
              <a:gd name="connsiteY76" fmla="*/ 2945711 h 6320484"/>
              <a:gd name="connsiteX77" fmla="*/ 4778020 w 4957370"/>
              <a:gd name="connsiteY77" fmla="*/ 3999577 h 6320484"/>
              <a:gd name="connsiteX78" fmla="*/ 4765288 w 4957370"/>
              <a:gd name="connsiteY78" fmla="*/ 4252632 h 6320484"/>
              <a:gd name="connsiteX79" fmla="*/ 4754250 w 4957370"/>
              <a:gd name="connsiteY79" fmla="*/ 4414955 h 6320484"/>
              <a:gd name="connsiteX80" fmla="*/ 4663870 w 4957370"/>
              <a:gd name="connsiteY80" fmla="*/ 6050064 h 6320484"/>
              <a:gd name="connsiteX81" fmla="*/ 4669145 w 4957370"/>
              <a:gd name="connsiteY81" fmla="*/ 6086684 h 6320484"/>
              <a:gd name="connsiteX82" fmla="*/ 4672665 w 4957370"/>
              <a:gd name="connsiteY82" fmla="*/ 6121067 h 6320484"/>
              <a:gd name="connsiteX83" fmla="*/ 4675485 w 4957370"/>
              <a:gd name="connsiteY83" fmla="*/ 6221142 h 6320484"/>
              <a:gd name="connsiteX84" fmla="*/ 4657006 w 4957370"/>
              <a:gd name="connsiteY84" fmla="*/ 6255466 h 6320484"/>
              <a:gd name="connsiteX85" fmla="*/ 4652373 w 4957370"/>
              <a:gd name="connsiteY85" fmla="*/ 6258160 h 6320484"/>
              <a:gd name="connsiteX86" fmla="*/ 4648931 w 4957370"/>
              <a:gd name="connsiteY86" fmla="*/ 6320461 h 6320484"/>
              <a:gd name="connsiteX87" fmla="*/ 732080 w 4957370"/>
              <a:gd name="connsiteY87" fmla="*/ 6068362 h 6320484"/>
              <a:gd name="connsiteX88" fmla="*/ 423039 w 4957370"/>
              <a:gd name="connsiteY88" fmla="*/ 6051307 h 6320484"/>
              <a:gd name="connsiteX89" fmla="*/ 427345 w 4957370"/>
              <a:gd name="connsiteY89" fmla="*/ 6011137 h 6320484"/>
              <a:gd name="connsiteX90" fmla="*/ 431547 w 4957370"/>
              <a:gd name="connsiteY90" fmla="*/ 6004548 h 6320484"/>
              <a:gd name="connsiteX91" fmla="*/ 431815 w 4957370"/>
              <a:gd name="connsiteY91" fmla="*/ 6001808 h 6320484"/>
              <a:gd name="connsiteX92" fmla="*/ 432084 w 4957370"/>
              <a:gd name="connsiteY92" fmla="*/ 5999067 h 6320484"/>
              <a:gd name="connsiteX93" fmla="*/ 432619 w 4957370"/>
              <a:gd name="connsiteY93" fmla="*/ 5993584 h 6320484"/>
              <a:gd name="connsiteX94" fmla="*/ 432305 w 4957370"/>
              <a:gd name="connsiteY94" fmla="*/ 5987694 h 6320484"/>
              <a:gd name="connsiteX95" fmla="*/ 431724 w 4957370"/>
              <a:gd name="connsiteY95" fmla="*/ 5984546 h 6320484"/>
              <a:gd name="connsiteX96" fmla="*/ 431991 w 4957370"/>
              <a:gd name="connsiteY96" fmla="*/ 5981803 h 6320484"/>
              <a:gd name="connsiteX97" fmla="*/ 431677 w 4957370"/>
              <a:gd name="connsiteY97" fmla="*/ 5975914 h 6320484"/>
              <a:gd name="connsiteX98" fmla="*/ 431096 w 4957370"/>
              <a:gd name="connsiteY98" fmla="*/ 5972765 h 6320484"/>
              <a:gd name="connsiteX99" fmla="*/ 430469 w 4957370"/>
              <a:gd name="connsiteY99" fmla="*/ 5960984 h 6320484"/>
              <a:gd name="connsiteX100" fmla="*/ 429887 w 4957370"/>
              <a:gd name="connsiteY100" fmla="*/ 5957836 h 6320484"/>
              <a:gd name="connsiteX101" fmla="*/ 430154 w 4957370"/>
              <a:gd name="connsiteY101" fmla="*/ 5955094 h 6320484"/>
              <a:gd name="connsiteX102" fmla="*/ 428725 w 4957370"/>
              <a:gd name="connsiteY102" fmla="*/ 5951537 h 6320484"/>
              <a:gd name="connsiteX103" fmla="*/ 434114 w 4957370"/>
              <a:gd name="connsiteY103" fmla="*/ 5888089 h 6320484"/>
              <a:gd name="connsiteX104" fmla="*/ 456311 w 4957370"/>
              <a:gd name="connsiteY104" fmla="*/ 5468000 h 6320484"/>
              <a:gd name="connsiteX105" fmla="*/ 270548 w 4957370"/>
              <a:gd name="connsiteY105" fmla="*/ 5477940 h 6320484"/>
              <a:gd name="connsiteX106" fmla="*/ 270475 w 4957370"/>
              <a:gd name="connsiteY106" fmla="*/ 5437540 h 6320484"/>
              <a:gd name="connsiteX107" fmla="*/ 273938 w 4957370"/>
              <a:gd name="connsiteY107" fmla="*/ 5430534 h 6320484"/>
              <a:gd name="connsiteX108" fmla="*/ 273907 w 4957370"/>
              <a:gd name="connsiteY108" fmla="*/ 5427782 h 6320484"/>
              <a:gd name="connsiteX109" fmla="*/ 273878 w 4957370"/>
              <a:gd name="connsiteY109" fmla="*/ 5425027 h 6320484"/>
              <a:gd name="connsiteX110" fmla="*/ 273815 w 4957370"/>
              <a:gd name="connsiteY110" fmla="*/ 5419519 h 6320484"/>
              <a:gd name="connsiteX111" fmla="*/ 272865 w 4957370"/>
              <a:gd name="connsiteY111" fmla="*/ 5413698 h 6320484"/>
              <a:gd name="connsiteX112" fmla="*/ 271945 w 4957370"/>
              <a:gd name="connsiteY112" fmla="*/ 5410631 h 6320484"/>
              <a:gd name="connsiteX113" fmla="*/ 271914 w 4957370"/>
              <a:gd name="connsiteY113" fmla="*/ 5407876 h 6320484"/>
              <a:gd name="connsiteX114" fmla="*/ 270963 w 4957370"/>
              <a:gd name="connsiteY114" fmla="*/ 5402055 h 6320484"/>
              <a:gd name="connsiteX115" fmla="*/ 270045 w 4957370"/>
              <a:gd name="connsiteY115" fmla="*/ 5398988 h 6320484"/>
              <a:gd name="connsiteX116" fmla="*/ 268144 w 4957370"/>
              <a:gd name="connsiteY116" fmla="*/ 5387344 h 6320484"/>
              <a:gd name="connsiteX117" fmla="*/ 267225 w 4957370"/>
              <a:gd name="connsiteY117" fmla="*/ 5384278 h 6320484"/>
              <a:gd name="connsiteX118" fmla="*/ 267193 w 4957370"/>
              <a:gd name="connsiteY118" fmla="*/ 5381523 h 6320484"/>
              <a:gd name="connsiteX119" fmla="*/ 265387 w 4957370"/>
              <a:gd name="connsiteY119" fmla="*/ 5378142 h 6320484"/>
              <a:gd name="connsiteX120" fmla="*/ 263868 w 4957370"/>
              <a:gd name="connsiteY120" fmla="*/ 5314483 h 6320484"/>
              <a:gd name="connsiteX121" fmla="*/ 192698 w 4957370"/>
              <a:gd name="connsiteY121" fmla="*/ 4040419 h 6320484"/>
              <a:gd name="connsiteX122" fmla="*/ 0 w 4957370"/>
              <a:gd name="connsiteY122" fmla="*/ 208389 h 6320484"/>
              <a:gd name="connsiteX123" fmla="*/ 2990554 w 4957370"/>
              <a:gd name="connsiteY123" fmla="*/ 54813 h 6320484"/>
              <a:gd name="connsiteX124" fmla="*/ 3816982 w 4957370"/>
              <a:gd name="connsiteY124" fmla="*/ 20020 h 632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pic>
        <p:nvPicPr>
          <p:cNvPr id="2" name="Picture 2" descr="Text, letter&#10;&#10;Description automatically generated">
            <a:extLst>
              <a:ext uri="{FF2B5EF4-FFF2-40B4-BE49-F238E27FC236}">
                <a16:creationId xmlns:a16="http://schemas.microsoft.com/office/drawing/2014/main" id="{75B1BB2E-2789-7DC0-2711-F0BF73EE5CEF}"/>
              </a:ext>
            </a:extLst>
          </p:cNvPr>
          <p:cNvPicPr>
            <a:picLocks noChangeAspect="1"/>
          </p:cNvPicPr>
          <p:nvPr/>
        </p:nvPicPr>
        <p:blipFill rotWithShape="1">
          <a:blip r:embed="rId3">
            <a:alphaModFix amt="83000"/>
            <a:extLst>
              <a:ext uri="{837473B0-CC2E-450A-ABE3-18F120FF3D39}">
                <a1611:picAttrSrcUrl xmlns:a1611="http://schemas.microsoft.com/office/drawing/2016/11/main" r:id="rId4"/>
              </a:ext>
            </a:extLst>
          </a:blip>
          <a:srcRect l="17580" r="30262" b="1"/>
          <a:stretch/>
        </p:blipFill>
        <p:spPr>
          <a:xfrm rot="21358242">
            <a:off x="849733" y="1737217"/>
            <a:ext cx="4863158" cy="6200368"/>
          </a:xfrm>
          <a:custGeom>
            <a:avLst/>
            <a:gdLst/>
            <a:ahLst/>
            <a:cxnLst/>
            <a:rect l="l" t="t" r="r" b="b"/>
            <a:pathLst>
              <a:path w="4957370" h="6320484">
                <a:moveTo>
                  <a:pt x="4188629" y="0"/>
                </a:moveTo>
                <a:lnTo>
                  <a:pt x="4218585" y="18617"/>
                </a:lnTo>
                <a:cubicBezTo>
                  <a:pt x="4219145" y="29178"/>
                  <a:pt x="4219703" y="39738"/>
                  <a:pt x="4220262" y="50299"/>
                </a:cubicBezTo>
                <a:lnTo>
                  <a:pt x="4223340" y="51687"/>
                </a:lnTo>
                <a:cubicBezTo>
                  <a:pt x="4233026" y="52344"/>
                  <a:pt x="4240723" y="38431"/>
                  <a:pt x="4243015" y="81229"/>
                </a:cubicBezTo>
                <a:cubicBezTo>
                  <a:pt x="4234697" y="102698"/>
                  <a:pt x="4229805" y="122275"/>
                  <a:pt x="4227211" y="140805"/>
                </a:cubicBezTo>
                <a:lnTo>
                  <a:pt x="4226312" y="164608"/>
                </a:lnTo>
                <a:lnTo>
                  <a:pt x="4231135" y="255748"/>
                </a:lnTo>
                <a:cubicBezTo>
                  <a:pt x="4232593" y="271116"/>
                  <a:pt x="4234052" y="286485"/>
                  <a:pt x="4235510" y="301854"/>
                </a:cubicBezTo>
                <a:cubicBezTo>
                  <a:pt x="4235774" y="306768"/>
                  <a:pt x="4235830" y="317328"/>
                  <a:pt x="4235520" y="330419"/>
                </a:cubicBezTo>
                <a:lnTo>
                  <a:pt x="4235310" y="334637"/>
                </a:lnTo>
                <a:lnTo>
                  <a:pt x="4247536" y="565646"/>
                </a:lnTo>
                <a:lnTo>
                  <a:pt x="4249754" y="570256"/>
                </a:lnTo>
                <a:cubicBezTo>
                  <a:pt x="4251067" y="577685"/>
                  <a:pt x="4250868" y="585797"/>
                  <a:pt x="4250202" y="594123"/>
                </a:cubicBezTo>
                <a:lnTo>
                  <a:pt x="4249459" y="602017"/>
                </a:lnTo>
                <a:lnTo>
                  <a:pt x="4255354" y="713404"/>
                </a:lnTo>
                <a:lnTo>
                  <a:pt x="4257508" y="714073"/>
                </a:lnTo>
                <a:cubicBezTo>
                  <a:pt x="4259622" y="720223"/>
                  <a:pt x="4263181" y="727234"/>
                  <a:pt x="4265497" y="749513"/>
                </a:cubicBezTo>
                <a:cubicBezTo>
                  <a:pt x="4257720" y="777760"/>
                  <a:pt x="4282009" y="812594"/>
                  <a:pt x="4271401" y="847749"/>
                </a:cubicBezTo>
                <a:cubicBezTo>
                  <a:pt x="4269058" y="860507"/>
                  <a:pt x="4271354" y="898948"/>
                  <a:pt x="4277600" y="905577"/>
                </a:cubicBezTo>
                <a:cubicBezTo>
                  <a:pt x="4279276" y="913460"/>
                  <a:pt x="4277660" y="923050"/>
                  <a:pt x="4284143" y="926055"/>
                </a:cubicBezTo>
                <a:cubicBezTo>
                  <a:pt x="4292030" y="931337"/>
                  <a:pt x="4281721" y="960641"/>
                  <a:pt x="4290465" y="955655"/>
                </a:cubicBezTo>
                <a:cubicBezTo>
                  <a:pt x="4286952" y="966045"/>
                  <a:pt x="4289362" y="974748"/>
                  <a:pt x="4293246" y="982888"/>
                </a:cubicBezTo>
                <a:lnTo>
                  <a:pt x="4298563" y="993803"/>
                </a:lnTo>
                <a:lnTo>
                  <a:pt x="4540105" y="1009893"/>
                </a:lnTo>
                <a:lnTo>
                  <a:pt x="4911733" y="1030269"/>
                </a:lnTo>
                <a:lnTo>
                  <a:pt x="4939495" y="1052023"/>
                </a:lnTo>
                <a:cubicBezTo>
                  <a:pt x="4938906" y="1062583"/>
                  <a:pt x="4938317" y="1073141"/>
                  <a:pt x="4937728" y="1083700"/>
                </a:cubicBezTo>
                <a:lnTo>
                  <a:pt x="4940638" y="1085413"/>
                </a:lnTo>
                <a:cubicBezTo>
                  <a:pt x="4950195" y="1087116"/>
                  <a:pt x="4959355" y="1074120"/>
                  <a:pt x="4956995" y="1116915"/>
                </a:cubicBezTo>
                <a:cubicBezTo>
                  <a:pt x="4946399" y="1137355"/>
                  <a:pt x="4939414" y="1156286"/>
                  <a:pt x="4934827" y="1174426"/>
                </a:cubicBezTo>
                <a:lnTo>
                  <a:pt x="4931354" y="1197992"/>
                </a:lnTo>
                <a:lnTo>
                  <a:pt x="4926270" y="1289117"/>
                </a:lnTo>
                <a:cubicBezTo>
                  <a:pt x="4926054" y="1304553"/>
                  <a:pt x="4925839" y="1319990"/>
                  <a:pt x="4925623" y="1335426"/>
                </a:cubicBezTo>
                <a:cubicBezTo>
                  <a:pt x="4925353" y="1340339"/>
                  <a:pt x="4924264" y="1350844"/>
                  <a:pt x="4922537" y="1363823"/>
                </a:cubicBezTo>
                <a:lnTo>
                  <a:pt x="4921871" y="1367995"/>
                </a:lnTo>
                <a:lnTo>
                  <a:pt x="4908988" y="1598968"/>
                </a:lnTo>
                <a:lnTo>
                  <a:pt x="4910694" y="1603791"/>
                </a:lnTo>
                <a:cubicBezTo>
                  <a:pt x="4911194" y="1611318"/>
                  <a:pt x="4910117" y="1619361"/>
                  <a:pt x="4908552" y="1627566"/>
                </a:cubicBezTo>
                <a:lnTo>
                  <a:pt x="4906959" y="1635333"/>
                </a:lnTo>
                <a:lnTo>
                  <a:pt x="4900747" y="1746703"/>
                </a:lnTo>
                <a:lnTo>
                  <a:pt x="4902815" y="1747601"/>
                </a:lnTo>
                <a:cubicBezTo>
                  <a:pt x="4904250" y="1753944"/>
                  <a:pt x="4907029" y="1761300"/>
                  <a:pt x="4906917" y="1783698"/>
                </a:cubicBezTo>
                <a:cubicBezTo>
                  <a:pt x="4896124" y="1810936"/>
                  <a:pt x="4916495" y="1848198"/>
                  <a:pt x="4902139" y="1881995"/>
                </a:cubicBezTo>
                <a:cubicBezTo>
                  <a:pt x="4898428" y="1894424"/>
                  <a:pt x="4896544" y="1932888"/>
                  <a:pt x="4902035" y="1940154"/>
                </a:cubicBezTo>
                <a:cubicBezTo>
                  <a:pt x="4902846" y="1948172"/>
                  <a:pt x="4900200" y="1957532"/>
                  <a:pt x="4906319" y="1961221"/>
                </a:cubicBezTo>
                <a:cubicBezTo>
                  <a:pt x="4913588" y="1967327"/>
                  <a:pt x="4900163" y="1995341"/>
                  <a:pt x="4909396" y="1991332"/>
                </a:cubicBezTo>
                <a:cubicBezTo>
                  <a:pt x="4900159" y="2011227"/>
                  <a:pt x="4915207" y="2026986"/>
                  <a:pt x="4918176" y="2043680"/>
                </a:cubicBezTo>
                <a:lnTo>
                  <a:pt x="4920444" y="2093780"/>
                </a:lnTo>
                <a:cubicBezTo>
                  <a:pt x="4920152" y="2104963"/>
                  <a:pt x="4919859" y="2116147"/>
                  <a:pt x="4919568" y="2127331"/>
                </a:cubicBezTo>
                <a:cubicBezTo>
                  <a:pt x="4919414" y="2128947"/>
                  <a:pt x="4919260" y="2130563"/>
                  <a:pt x="4919107" y="2132180"/>
                </a:cubicBezTo>
                <a:lnTo>
                  <a:pt x="4910026" y="2171984"/>
                </a:lnTo>
                <a:cubicBezTo>
                  <a:pt x="4911227" y="2172990"/>
                  <a:pt x="4912324" y="2174315"/>
                  <a:pt x="4913276" y="2175920"/>
                </a:cubicBezTo>
                <a:lnTo>
                  <a:pt x="4916106" y="2188707"/>
                </a:lnTo>
                <a:lnTo>
                  <a:pt x="4911385" y="2199268"/>
                </a:lnTo>
                <a:lnTo>
                  <a:pt x="4901244" y="2249378"/>
                </a:lnTo>
                <a:lnTo>
                  <a:pt x="4890393" y="2322907"/>
                </a:lnTo>
                <a:lnTo>
                  <a:pt x="4885532" y="2333841"/>
                </a:lnTo>
                <a:cubicBezTo>
                  <a:pt x="4879467" y="2359072"/>
                  <a:pt x="4882601" y="2390080"/>
                  <a:pt x="4871165" y="2405746"/>
                </a:cubicBezTo>
                <a:lnTo>
                  <a:pt x="4867465" y="2443689"/>
                </a:lnTo>
                <a:lnTo>
                  <a:pt x="4871110" y="2448134"/>
                </a:lnTo>
                <a:lnTo>
                  <a:pt x="4869467" y="2459306"/>
                </a:lnTo>
                <a:cubicBezTo>
                  <a:pt x="4869603" y="2460323"/>
                  <a:pt x="4869741" y="2461340"/>
                  <a:pt x="4869877" y="2462358"/>
                </a:cubicBezTo>
                <a:cubicBezTo>
                  <a:pt x="4870681" y="2468183"/>
                  <a:pt x="4871335" y="2473955"/>
                  <a:pt x="4871382" y="2479770"/>
                </a:cubicBezTo>
                <a:cubicBezTo>
                  <a:pt x="4856871" y="2476510"/>
                  <a:pt x="4862556" y="2505567"/>
                  <a:pt x="4859960" y="2514583"/>
                </a:cubicBezTo>
                <a:lnTo>
                  <a:pt x="4857909" y="2514709"/>
                </a:lnTo>
                <a:lnTo>
                  <a:pt x="4849446" y="2666439"/>
                </a:lnTo>
                <a:lnTo>
                  <a:pt x="4858101" y="2690544"/>
                </a:lnTo>
                <a:cubicBezTo>
                  <a:pt x="4858857" y="2707245"/>
                  <a:pt x="4859613" y="2723945"/>
                  <a:pt x="4860369" y="2740646"/>
                </a:cubicBezTo>
                <a:cubicBezTo>
                  <a:pt x="4860076" y="2751830"/>
                  <a:pt x="4859785" y="2763013"/>
                  <a:pt x="4859492" y="2774197"/>
                </a:cubicBezTo>
                <a:lnTo>
                  <a:pt x="4859032" y="2779045"/>
                </a:lnTo>
                <a:lnTo>
                  <a:pt x="4849950" y="2818850"/>
                </a:lnTo>
                <a:cubicBezTo>
                  <a:pt x="4851152" y="2819856"/>
                  <a:pt x="4852248" y="2821182"/>
                  <a:pt x="4853201" y="2822786"/>
                </a:cubicBezTo>
                <a:lnTo>
                  <a:pt x="4856030" y="2835573"/>
                </a:lnTo>
                <a:lnTo>
                  <a:pt x="4851309" y="2846133"/>
                </a:lnTo>
                <a:lnTo>
                  <a:pt x="4841168" y="2896246"/>
                </a:lnTo>
                <a:lnTo>
                  <a:pt x="4833868" y="2945711"/>
                </a:lnTo>
                <a:cubicBezTo>
                  <a:pt x="4815252" y="3297000"/>
                  <a:pt x="4781620" y="3653361"/>
                  <a:pt x="4778020" y="3999577"/>
                </a:cubicBezTo>
                <a:cubicBezTo>
                  <a:pt x="4775081" y="4078096"/>
                  <a:pt x="4768227" y="4174113"/>
                  <a:pt x="4765288" y="4252632"/>
                </a:cubicBezTo>
                <a:cubicBezTo>
                  <a:pt x="4771867" y="4246730"/>
                  <a:pt x="4761520" y="4396558"/>
                  <a:pt x="4754250" y="4414955"/>
                </a:cubicBezTo>
                <a:lnTo>
                  <a:pt x="4663870" y="6050064"/>
                </a:lnTo>
                <a:lnTo>
                  <a:pt x="4669145" y="6086684"/>
                </a:lnTo>
                <a:cubicBezTo>
                  <a:pt x="4674909" y="6094577"/>
                  <a:pt x="4671608" y="6098657"/>
                  <a:pt x="4672665" y="6121067"/>
                </a:cubicBezTo>
                <a:cubicBezTo>
                  <a:pt x="4673721" y="6143476"/>
                  <a:pt x="4657066" y="6177068"/>
                  <a:pt x="4675485" y="6221142"/>
                </a:cubicBezTo>
                <a:cubicBezTo>
                  <a:pt x="4675068" y="6228689"/>
                  <a:pt x="4665430" y="6246990"/>
                  <a:pt x="4657006" y="6255466"/>
                </a:cubicBezTo>
                <a:lnTo>
                  <a:pt x="4652373" y="6258160"/>
                </a:lnTo>
                <a:cubicBezTo>
                  <a:pt x="4651226" y="6278927"/>
                  <a:pt x="4653178" y="6296913"/>
                  <a:pt x="4648931" y="6320461"/>
                </a:cubicBezTo>
                <a:cubicBezTo>
                  <a:pt x="4542790" y="6322747"/>
                  <a:pt x="2133595" y="6155193"/>
                  <a:pt x="732080" y="6068362"/>
                </a:cubicBezTo>
                <a:lnTo>
                  <a:pt x="423039" y="6051307"/>
                </a:lnTo>
                <a:lnTo>
                  <a:pt x="427345" y="6011137"/>
                </a:lnTo>
                <a:lnTo>
                  <a:pt x="431547" y="6004548"/>
                </a:lnTo>
                <a:cubicBezTo>
                  <a:pt x="432075" y="6003448"/>
                  <a:pt x="431724" y="6002721"/>
                  <a:pt x="431815" y="6001808"/>
                </a:cubicBezTo>
                <a:lnTo>
                  <a:pt x="432084" y="5999067"/>
                </a:lnTo>
                <a:cubicBezTo>
                  <a:pt x="432261" y="5997240"/>
                  <a:pt x="432627" y="5995212"/>
                  <a:pt x="432619" y="5993584"/>
                </a:cubicBezTo>
                <a:cubicBezTo>
                  <a:pt x="432563" y="5983140"/>
                  <a:pt x="431486" y="5996073"/>
                  <a:pt x="432305" y="5987694"/>
                </a:cubicBezTo>
                <a:cubicBezTo>
                  <a:pt x="432112" y="5986644"/>
                  <a:pt x="431788" y="5985763"/>
                  <a:pt x="431724" y="5984546"/>
                </a:cubicBezTo>
                <a:cubicBezTo>
                  <a:pt x="431682" y="5983776"/>
                  <a:pt x="432031" y="5982573"/>
                  <a:pt x="431991" y="5981803"/>
                </a:cubicBezTo>
                <a:cubicBezTo>
                  <a:pt x="431612" y="5974675"/>
                  <a:pt x="431062" y="5982198"/>
                  <a:pt x="431677" y="5975914"/>
                </a:cubicBezTo>
                <a:lnTo>
                  <a:pt x="431096" y="5972765"/>
                </a:lnTo>
                <a:cubicBezTo>
                  <a:pt x="429687" y="5965140"/>
                  <a:pt x="429650" y="5969355"/>
                  <a:pt x="430469" y="5960984"/>
                </a:cubicBezTo>
                <a:cubicBezTo>
                  <a:pt x="430275" y="5959935"/>
                  <a:pt x="429953" y="5959052"/>
                  <a:pt x="429887" y="5957836"/>
                </a:cubicBezTo>
                <a:cubicBezTo>
                  <a:pt x="429845" y="5957067"/>
                  <a:pt x="430277" y="5955758"/>
                  <a:pt x="430154" y="5955094"/>
                </a:cubicBezTo>
                <a:cubicBezTo>
                  <a:pt x="429881" y="5953610"/>
                  <a:pt x="427716" y="5954033"/>
                  <a:pt x="428725" y="5951537"/>
                </a:cubicBezTo>
                <a:lnTo>
                  <a:pt x="434114" y="5888089"/>
                </a:lnTo>
                <a:lnTo>
                  <a:pt x="456311" y="5468000"/>
                </a:lnTo>
                <a:lnTo>
                  <a:pt x="270548" y="5477940"/>
                </a:lnTo>
                <a:lnTo>
                  <a:pt x="270475" y="5437540"/>
                </a:lnTo>
                <a:lnTo>
                  <a:pt x="273938" y="5430534"/>
                </a:lnTo>
                <a:cubicBezTo>
                  <a:pt x="274344" y="5429384"/>
                  <a:pt x="273916" y="5428699"/>
                  <a:pt x="273907" y="5427782"/>
                </a:cubicBezTo>
                <a:lnTo>
                  <a:pt x="273878" y="5425027"/>
                </a:lnTo>
                <a:cubicBezTo>
                  <a:pt x="273856" y="5423192"/>
                  <a:pt x="273999" y="5421136"/>
                  <a:pt x="273815" y="5419519"/>
                </a:cubicBezTo>
                <a:cubicBezTo>
                  <a:pt x="272628" y="5409143"/>
                  <a:pt x="272958" y="5422116"/>
                  <a:pt x="272865" y="5413698"/>
                </a:cubicBezTo>
                <a:cubicBezTo>
                  <a:pt x="272559" y="5412674"/>
                  <a:pt x="272142" y="5411834"/>
                  <a:pt x="271945" y="5410631"/>
                </a:cubicBezTo>
                <a:cubicBezTo>
                  <a:pt x="271820" y="5409870"/>
                  <a:pt x="272038" y="5408637"/>
                  <a:pt x="271914" y="5407876"/>
                </a:cubicBezTo>
                <a:cubicBezTo>
                  <a:pt x="270765" y="5400830"/>
                  <a:pt x="271034" y="5408369"/>
                  <a:pt x="270963" y="5402055"/>
                </a:cubicBezTo>
                <a:lnTo>
                  <a:pt x="270045" y="5398988"/>
                </a:lnTo>
                <a:cubicBezTo>
                  <a:pt x="267818" y="5391560"/>
                  <a:pt x="268238" y="5395755"/>
                  <a:pt x="268144" y="5387344"/>
                </a:cubicBezTo>
                <a:cubicBezTo>
                  <a:pt x="267838" y="5386322"/>
                  <a:pt x="267422" y="5385479"/>
                  <a:pt x="267225" y="5384278"/>
                </a:cubicBezTo>
                <a:cubicBezTo>
                  <a:pt x="267100" y="5383518"/>
                  <a:pt x="267387" y="5382170"/>
                  <a:pt x="267193" y="5381523"/>
                </a:cubicBezTo>
                <a:cubicBezTo>
                  <a:pt x="266761" y="5380077"/>
                  <a:pt x="264655" y="5380732"/>
                  <a:pt x="265387" y="5378142"/>
                </a:cubicBezTo>
                <a:lnTo>
                  <a:pt x="263868" y="5314483"/>
                </a:lnTo>
                <a:lnTo>
                  <a:pt x="192698" y="4040419"/>
                </a:lnTo>
                <a:lnTo>
                  <a:pt x="0" y="208389"/>
                </a:lnTo>
                <a:cubicBezTo>
                  <a:pt x="324855" y="204302"/>
                  <a:pt x="2354391" y="86208"/>
                  <a:pt x="2990554" y="54813"/>
                </a:cubicBezTo>
                <a:lnTo>
                  <a:pt x="3816982" y="20020"/>
                </a:lnTo>
                <a:close/>
              </a:path>
            </a:pathLst>
          </a:custGeom>
        </p:spPr>
      </p:pic>
      <p:sp>
        <p:nvSpPr>
          <p:cNvPr id="77" name="Freeform: Shape 61">
            <a:extLst>
              <a:ext uri="{FF2B5EF4-FFF2-40B4-BE49-F238E27FC236}">
                <a16:creationId xmlns:a16="http://schemas.microsoft.com/office/drawing/2014/main" id="{D70EE2C1-1650-4F94-B141-E57DC2EBBC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84931">
            <a:off x="790500" y="1732354"/>
            <a:ext cx="4445472" cy="5181911"/>
          </a:xfrm>
          <a:custGeom>
            <a:avLst/>
            <a:gdLst>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76455 w 4534331"/>
              <a:gd name="connsiteY20" fmla="*/ 1116310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374006 w 4534331"/>
              <a:gd name="connsiteY20" fmla="*/ 1313892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131 w 4534331"/>
              <a:gd name="connsiteY21" fmla="*/ 513049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46796 h 5270897"/>
              <a:gd name="connsiteX1" fmla="*/ 4516455 w 4534331"/>
              <a:gd name="connsiteY1" fmla="*/ 268550 h 5270897"/>
              <a:gd name="connsiteX2" fmla="*/ 4514689 w 4534331"/>
              <a:gd name="connsiteY2" fmla="*/ 300227 h 5270897"/>
              <a:gd name="connsiteX3" fmla="*/ 4517598 w 4534331"/>
              <a:gd name="connsiteY3" fmla="*/ 301940 h 5270897"/>
              <a:gd name="connsiteX4" fmla="*/ 4533956 w 4534331"/>
              <a:gd name="connsiteY4" fmla="*/ 333441 h 5270897"/>
              <a:gd name="connsiteX5" fmla="*/ 4511788 w 4534331"/>
              <a:gd name="connsiteY5" fmla="*/ 390953 h 5270897"/>
              <a:gd name="connsiteX6" fmla="*/ 4508315 w 4534331"/>
              <a:gd name="connsiteY6" fmla="*/ 414519 h 5270897"/>
              <a:gd name="connsiteX7" fmla="*/ 4503231 w 4534331"/>
              <a:gd name="connsiteY7" fmla="*/ 505644 h 5270897"/>
              <a:gd name="connsiteX8" fmla="*/ 4502584 w 4534331"/>
              <a:gd name="connsiteY8" fmla="*/ 551953 h 5270897"/>
              <a:gd name="connsiteX9" fmla="*/ 4499498 w 4534331"/>
              <a:gd name="connsiteY9" fmla="*/ 580350 h 5270897"/>
              <a:gd name="connsiteX10" fmla="*/ 4498831 w 4534331"/>
              <a:gd name="connsiteY10" fmla="*/ 584522 h 5270897"/>
              <a:gd name="connsiteX11" fmla="*/ 4485949 w 4534331"/>
              <a:gd name="connsiteY11" fmla="*/ 815495 h 5270897"/>
              <a:gd name="connsiteX12" fmla="*/ 4487655 w 4534331"/>
              <a:gd name="connsiteY12" fmla="*/ 820318 h 5270897"/>
              <a:gd name="connsiteX13" fmla="*/ 4485513 w 4534331"/>
              <a:gd name="connsiteY13" fmla="*/ 844093 h 5270897"/>
              <a:gd name="connsiteX14" fmla="*/ 4483919 w 4534331"/>
              <a:gd name="connsiteY14" fmla="*/ 851860 h 5270897"/>
              <a:gd name="connsiteX15" fmla="*/ 4477708 w 4534331"/>
              <a:gd name="connsiteY15" fmla="*/ 963230 h 5270897"/>
              <a:gd name="connsiteX16" fmla="*/ 4479776 w 4534331"/>
              <a:gd name="connsiteY16" fmla="*/ 964128 h 5270897"/>
              <a:gd name="connsiteX17" fmla="*/ 4483878 w 4534331"/>
              <a:gd name="connsiteY17" fmla="*/ 1000225 h 5270897"/>
              <a:gd name="connsiteX18" fmla="*/ 4479100 w 4534331"/>
              <a:gd name="connsiteY18" fmla="*/ 1098522 h 5270897"/>
              <a:gd name="connsiteX19" fmla="*/ 4476746 w 4534331"/>
              <a:gd name="connsiteY19" fmla="*/ 1111831 h 5270897"/>
              <a:gd name="connsiteX20" fmla="*/ 4436394 w 4534331"/>
              <a:gd name="connsiteY20" fmla="*/ 1115065 h 5270897"/>
              <a:gd name="connsiteX21" fmla="*/ 846855 w 4534331"/>
              <a:gd name="connsiteY21" fmla="*/ 534277 h 5270897"/>
              <a:gd name="connsiteX22" fmla="*/ 55505 w 4534331"/>
              <a:gd name="connsiteY22" fmla="*/ 5270897 h 5270897"/>
              <a:gd name="connsiteX23" fmla="*/ 0 w 4534331"/>
              <a:gd name="connsiteY23" fmla="*/ 5267834 h 5270897"/>
              <a:gd name="connsiteX24" fmla="*/ 4306 w 4534331"/>
              <a:gd name="connsiteY24" fmla="*/ 5227664 h 5270897"/>
              <a:gd name="connsiteX25" fmla="*/ 8508 w 4534331"/>
              <a:gd name="connsiteY25" fmla="*/ 5221075 h 5270897"/>
              <a:gd name="connsiteX26" fmla="*/ 8776 w 4534331"/>
              <a:gd name="connsiteY26" fmla="*/ 5218335 h 5270897"/>
              <a:gd name="connsiteX27" fmla="*/ 9045 w 4534331"/>
              <a:gd name="connsiteY27" fmla="*/ 5215593 h 5270897"/>
              <a:gd name="connsiteX28" fmla="*/ 9580 w 4534331"/>
              <a:gd name="connsiteY28" fmla="*/ 5210111 h 5270897"/>
              <a:gd name="connsiteX29" fmla="*/ 9266 w 4534331"/>
              <a:gd name="connsiteY29" fmla="*/ 5204221 h 5270897"/>
              <a:gd name="connsiteX30" fmla="*/ 8685 w 4534331"/>
              <a:gd name="connsiteY30" fmla="*/ 5201072 h 5270897"/>
              <a:gd name="connsiteX31" fmla="*/ 8952 w 4534331"/>
              <a:gd name="connsiteY31" fmla="*/ 5198330 h 5270897"/>
              <a:gd name="connsiteX32" fmla="*/ 8638 w 4534331"/>
              <a:gd name="connsiteY32" fmla="*/ 5192440 h 5270897"/>
              <a:gd name="connsiteX33" fmla="*/ 8057 w 4534331"/>
              <a:gd name="connsiteY33" fmla="*/ 5189292 h 5270897"/>
              <a:gd name="connsiteX34" fmla="*/ 7430 w 4534331"/>
              <a:gd name="connsiteY34" fmla="*/ 5177511 h 5270897"/>
              <a:gd name="connsiteX35" fmla="*/ 6848 w 4534331"/>
              <a:gd name="connsiteY35" fmla="*/ 5174363 h 5270897"/>
              <a:gd name="connsiteX36" fmla="*/ 7115 w 4534331"/>
              <a:gd name="connsiteY36" fmla="*/ 5171621 h 5270897"/>
              <a:gd name="connsiteX37" fmla="*/ 5686 w 4534331"/>
              <a:gd name="connsiteY37" fmla="*/ 5168064 h 5270897"/>
              <a:gd name="connsiteX38" fmla="*/ 11075 w 4534331"/>
              <a:gd name="connsiteY38" fmla="*/ 5104615 h 5270897"/>
              <a:gd name="connsiteX39" fmla="*/ 78405 w 4534331"/>
              <a:gd name="connsiteY39" fmla="*/ 3830343 h 5270897"/>
              <a:gd name="connsiteX40" fmla="*/ 302152 w 4534331"/>
              <a:gd name="connsiteY40" fmla="*/ 0 h 5270897"/>
              <a:gd name="connsiteX41" fmla="*/ 3291735 w 4534331"/>
              <a:gd name="connsiteY41" fmla="*/ 171441 h 5270897"/>
              <a:gd name="connsiteX42" fmla="*/ 4117066 w 4534331"/>
              <a:gd name="connsiteY42" fmla="*/ 226420 h 5270897"/>
              <a:gd name="connsiteX43" fmla="*/ 4488693 w 4534331"/>
              <a:gd name="connsiteY43" fmla="*/ 246796 h 5270897"/>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638 w 4534331"/>
              <a:gd name="connsiteY32" fmla="*/ 5184267 h 5262724"/>
              <a:gd name="connsiteX33" fmla="*/ 8057 w 4534331"/>
              <a:gd name="connsiteY33" fmla="*/ 5181119 h 5262724"/>
              <a:gd name="connsiteX34" fmla="*/ 7430 w 4534331"/>
              <a:gd name="connsiteY34" fmla="*/ 5169338 h 5262724"/>
              <a:gd name="connsiteX35" fmla="*/ 6848 w 4534331"/>
              <a:gd name="connsiteY35" fmla="*/ 5166190 h 5262724"/>
              <a:gd name="connsiteX36" fmla="*/ 7115 w 4534331"/>
              <a:gd name="connsiteY36" fmla="*/ 5163448 h 5262724"/>
              <a:gd name="connsiteX37" fmla="*/ 5686 w 4534331"/>
              <a:gd name="connsiteY37" fmla="*/ 5159891 h 5262724"/>
              <a:gd name="connsiteX38" fmla="*/ 11075 w 4534331"/>
              <a:gd name="connsiteY38" fmla="*/ 5096442 h 5262724"/>
              <a:gd name="connsiteX39" fmla="*/ 78405 w 4534331"/>
              <a:gd name="connsiteY39" fmla="*/ 3822170 h 5262724"/>
              <a:gd name="connsiteX40" fmla="*/ 300639 w 4534331"/>
              <a:gd name="connsiteY40" fmla="*/ 0 h 5262724"/>
              <a:gd name="connsiteX41" fmla="*/ 3291735 w 4534331"/>
              <a:gd name="connsiteY41" fmla="*/ 163268 h 5262724"/>
              <a:gd name="connsiteX42" fmla="*/ 4117066 w 4534331"/>
              <a:gd name="connsiteY42" fmla="*/ 218247 h 5262724"/>
              <a:gd name="connsiteX43" fmla="*/ 4488693 w 4534331"/>
              <a:gd name="connsiteY4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8057 w 4534331"/>
              <a:gd name="connsiteY32" fmla="*/ 5181119 h 5262724"/>
              <a:gd name="connsiteX33" fmla="*/ 7430 w 4534331"/>
              <a:gd name="connsiteY33" fmla="*/ 5169338 h 5262724"/>
              <a:gd name="connsiteX34" fmla="*/ 6848 w 4534331"/>
              <a:gd name="connsiteY34" fmla="*/ 5166190 h 5262724"/>
              <a:gd name="connsiteX35" fmla="*/ 7115 w 4534331"/>
              <a:gd name="connsiteY35" fmla="*/ 5163448 h 5262724"/>
              <a:gd name="connsiteX36" fmla="*/ 5686 w 4534331"/>
              <a:gd name="connsiteY36" fmla="*/ 5159891 h 5262724"/>
              <a:gd name="connsiteX37" fmla="*/ 11075 w 4534331"/>
              <a:gd name="connsiteY37" fmla="*/ 5096442 h 5262724"/>
              <a:gd name="connsiteX38" fmla="*/ 78405 w 4534331"/>
              <a:gd name="connsiteY38" fmla="*/ 3822170 h 5262724"/>
              <a:gd name="connsiteX39" fmla="*/ 300639 w 4534331"/>
              <a:gd name="connsiteY39" fmla="*/ 0 h 5262724"/>
              <a:gd name="connsiteX40" fmla="*/ 3291735 w 4534331"/>
              <a:gd name="connsiteY40" fmla="*/ 163268 h 5262724"/>
              <a:gd name="connsiteX41" fmla="*/ 4117066 w 4534331"/>
              <a:gd name="connsiteY41" fmla="*/ 218247 h 5262724"/>
              <a:gd name="connsiteX42" fmla="*/ 4488693 w 4534331"/>
              <a:gd name="connsiteY4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5686 w 4534331"/>
              <a:gd name="connsiteY35" fmla="*/ 5159891 h 5262724"/>
              <a:gd name="connsiteX36" fmla="*/ 11075 w 4534331"/>
              <a:gd name="connsiteY36" fmla="*/ 5096442 h 5262724"/>
              <a:gd name="connsiteX37" fmla="*/ 78405 w 4534331"/>
              <a:gd name="connsiteY37" fmla="*/ 3822170 h 5262724"/>
              <a:gd name="connsiteX38" fmla="*/ 300639 w 4534331"/>
              <a:gd name="connsiteY38" fmla="*/ 0 h 5262724"/>
              <a:gd name="connsiteX39" fmla="*/ 3291735 w 4534331"/>
              <a:gd name="connsiteY39" fmla="*/ 163268 h 5262724"/>
              <a:gd name="connsiteX40" fmla="*/ 4117066 w 4534331"/>
              <a:gd name="connsiteY40" fmla="*/ 218247 h 5262724"/>
              <a:gd name="connsiteX41" fmla="*/ 4488693 w 4534331"/>
              <a:gd name="connsiteY4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7115 w 4534331"/>
              <a:gd name="connsiteY34" fmla="*/ 5163448 h 5262724"/>
              <a:gd name="connsiteX35" fmla="*/ 11075 w 4534331"/>
              <a:gd name="connsiteY35" fmla="*/ 5096442 h 5262724"/>
              <a:gd name="connsiteX36" fmla="*/ 78405 w 4534331"/>
              <a:gd name="connsiteY36" fmla="*/ 3822170 h 5262724"/>
              <a:gd name="connsiteX37" fmla="*/ 300639 w 4534331"/>
              <a:gd name="connsiteY37" fmla="*/ 0 h 5262724"/>
              <a:gd name="connsiteX38" fmla="*/ 3291735 w 4534331"/>
              <a:gd name="connsiteY38" fmla="*/ 163268 h 5262724"/>
              <a:gd name="connsiteX39" fmla="*/ 4117066 w 4534331"/>
              <a:gd name="connsiteY39" fmla="*/ 218247 h 5262724"/>
              <a:gd name="connsiteX40" fmla="*/ 4488693 w 4534331"/>
              <a:gd name="connsiteY4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8952 w 4534331"/>
              <a:gd name="connsiteY31" fmla="*/ 5190157 h 5262724"/>
              <a:gd name="connsiteX32" fmla="*/ 7430 w 4534331"/>
              <a:gd name="connsiteY32" fmla="*/ 5169338 h 5262724"/>
              <a:gd name="connsiteX33" fmla="*/ 6848 w 4534331"/>
              <a:gd name="connsiteY33" fmla="*/ 5166190 h 5262724"/>
              <a:gd name="connsiteX34" fmla="*/ 11075 w 4534331"/>
              <a:gd name="connsiteY34" fmla="*/ 5096442 h 5262724"/>
              <a:gd name="connsiteX35" fmla="*/ 78405 w 4534331"/>
              <a:gd name="connsiteY35" fmla="*/ 3822170 h 5262724"/>
              <a:gd name="connsiteX36" fmla="*/ 300639 w 4534331"/>
              <a:gd name="connsiteY36" fmla="*/ 0 h 5262724"/>
              <a:gd name="connsiteX37" fmla="*/ 3291735 w 4534331"/>
              <a:gd name="connsiteY37" fmla="*/ 163268 h 5262724"/>
              <a:gd name="connsiteX38" fmla="*/ 4117066 w 4534331"/>
              <a:gd name="connsiteY38" fmla="*/ 218247 h 5262724"/>
              <a:gd name="connsiteX39" fmla="*/ 4488693 w 4534331"/>
              <a:gd name="connsiteY3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8685 w 4534331"/>
              <a:gd name="connsiteY30" fmla="*/ 5192899 h 5262724"/>
              <a:gd name="connsiteX31" fmla="*/ 7430 w 4534331"/>
              <a:gd name="connsiteY31" fmla="*/ 5169338 h 5262724"/>
              <a:gd name="connsiteX32" fmla="*/ 6848 w 4534331"/>
              <a:gd name="connsiteY32" fmla="*/ 5166190 h 5262724"/>
              <a:gd name="connsiteX33" fmla="*/ 11075 w 4534331"/>
              <a:gd name="connsiteY33" fmla="*/ 5096442 h 5262724"/>
              <a:gd name="connsiteX34" fmla="*/ 78405 w 4534331"/>
              <a:gd name="connsiteY34" fmla="*/ 3822170 h 5262724"/>
              <a:gd name="connsiteX35" fmla="*/ 300639 w 4534331"/>
              <a:gd name="connsiteY35" fmla="*/ 0 h 5262724"/>
              <a:gd name="connsiteX36" fmla="*/ 3291735 w 4534331"/>
              <a:gd name="connsiteY36" fmla="*/ 163268 h 5262724"/>
              <a:gd name="connsiteX37" fmla="*/ 4117066 w 4534331"/>
              <a:gd name="connsiteY37" fmla="*/ 218247 h 5262724"/>
              <a:gd name="connsiteX38" fmla="*/ 4488693 w 4534331"/>
              <a:gd name="connsiteY38"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9266 w 4534331"/>
              <a:gd name="connsiteY29" fmla="*/ 5196048 h 5262724"/>
              <a:gd name="connsiteX30" fmla="*/ 7430 w 4534331"/>
              <a:gd name="connsiteY30" fmla="*/ 5169338 h 5262724"/>
              <a:gd name="connsiteX31" fmla="*/ 6848 w 4534331"/>
              <a:gd name="connsiteY31" fmla="*/ 5166190 h 5262724"/>
              <a:gd name="connsiteX32" fmla="*/ 11075 w 4534331"/>
              <a:gd name="connsiteY32" fmla="*/ 5096442 h 5262724"/>
              <a:gd name="connsiteX33" fmla="*/ 78405 w 4534331"/>
              <a:gd name="connsiteY33" fmla="*/ 3822170 h 5262724"/>
              <a:gd name="connsiteX34" fmla="*/ 300639 w 4534331"/>
              <a:gd name="connsiteY34" fmla="*/ 0 h 5262724"/>
              <a:gd name="connsiteX35" fmla="*/ 3291735 w 4534331"/>
              <a:gd name="connsiteY35" fmla="*/ 163268 h 5262724"/>
              <a:gd name="connsiteX36" fmla="*/ 4117066 w 4534331"/>
              <a:gd name="connsiteY36" fmla="*/ 218247 h 5262724"/>
              <a:gd name="connsiteX37" fmla="*/ 4488693 w 4534331"/>
              <a:gd name="connsiteY37"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9580 w 4534331"/>
              <a:gd name="connsiteY28" fmla="*/ 5201938 h 5262724"/>
              <a:gd name="connsiteX29" fmla="*/ 7430 w 4534331"/>
              <a:gd name="connsiteY29" fmla="*/ 5169338 h 5262724"/>
              <a:gd name="connsiteX30" fmla="*/ 6848 w 4534331"/>
              <a:gd name="connsiteY30" fmla="*/ 5166190 h 5262724"/>
              <a:gd name="connsiteX31" fmla="*/ 11075 w 4534331"/>
              <a:gd name="connsiteY31" fmla="*/ 5096442 h 5262724"/>
              <a:gd name="connsiteX32" fmla="*/ 78405 w 4534331"/>
              <a:gd name="connsiteY32" fmla="*/ 3822170 h 5262724"/>
              <a:gd name="connsiteX33" fmla="*/ 300639 w 4534331"/>
              <a:gd name="connsiteY33" fmla="*/ 0 h 5262724"/>
              <a:gd name="connsiteX34" fmla="*/ 3291735 w 4534331"/>
              <a:gd name="connsiteY34" fmla="*/ 163268 h 5262724"/>
              <a:gd name="connsiteX35" fmla="*/ 4117066 w 4534331"/>
              <a:gd name="connsiteY35" fmla="*/ 218247 h 5262724"/>
              <a:gd name="connsiteX36" fmla="*/ 4488693 w 4534331"/>
              <a:gd name="connsiteY36"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9045 w 4534331"/>
              <a:gd name="connsiteY27" fmla="*/ 5207420 h 5262724"/>
              <a:gd name="connsiteX28" fmla="*/ 7430 w 4534331"/>
              <a:gd name="connsiteY28" fmla="*/ 5169338 h 5262724"/>
              <a:gd name="connsiteX29" fmla="*/ 6848 w 4534331"/>
              <a:gd name="connsiteY29" fmla="*/ 5166190 h 5262724"/>
              <a:gd name="connsiteX30" fmla="*/ 11075 w 4534331"/>
              <a:gd name="connsiteY30" fmla="*/ 5096442 h 5262724"/>
              <a:gd name="connsiteX31" fmla="*/ 78405 w 4534331"/>
              <a:gd name="connsiteY31" fmla="*/ 3822170 h 5262724"/>
              <a:gd name="connsiteX32" fmla="*/ 300639 w 4534331"/>
              <a:gd name="connsiteY32" fmla="*/ 0 h 5262724"/>
              <a:gd name="connsiteX33" fmla="*/ 3291735 w 4534331"/>
              <a:gd name="connsiteY33" fmla="*/ 163268 h 5262724"/>
              <a:gd name="connsiteX34" fmla="*/ 4117066 w 4534331"/>
              <a:gd name="connsiteY34" fmla="*/ 218247 h 5262724"/>
              <a:gd name="connsiteX35" fmla="*/ 4488693 w 4534331"/>
              <a:gd name="connsiteY35"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8776 w 4534331"/>
              <a:gd name="connsiteY26" fmla="*/ 5210162 h 5262724"/>
              <a:gd name="connsiteX27" fmla="*/ 7430 w 4534331"/>
              <a:gd name="connsiteY27" fmla="*/ 5169338 h 5262724"/>
              <a:gd name="connsiteX28" fmla="*/ 6848 w 4534331"/>
              <a:gd name="connsiteY28" fmla="*/ 5166190 h 5262724"/>
              <a:gd name="connsiteX29" fmla="*/ 11075 w 4534331"/>
              <a:gd name="connsiteY29" fmla="*/ 5096442 h 5262724"/>
              <a:gd name="connsiteX30" fmla="*/ 78405 w 4534331"/>
              <a:gd name="connsiteY30" fmla="*/ 3822170 h 5262724"/>
              <a:gd name="connsiteX31" fmla="*/ 300639 w 4534331"/>
              <a:gd name="connsiteY31" fmla="*/ 0 h 5262724"/>
              <a:gd name="connsiteX32" fmla="*/ 3291735 w 4534331"/>
              <a:gd name="connsiteY32" fmla="*/ 163268 h 5262724"/>
              <a:gd name="connsiteX33" fmla="*/ 4117066 w 4534331"/>
              <a:gd name="connsiteY33" fmla="*/ 218247 h 5262724"/>
              <a:gd name="connsiteX34" fmla="*/ 4488693 w 4534331"/>
              <a:gd name="connsiteY34"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8508 w 4534331"/>
              <a:gd name="connsiteY25" fmla="*/ 5212902 h 5262724"/>
              <a:gd name="connsiteX26" fmla="*/ 7430 w 4534331"/>
              <a:gd name="connsiteY26" fmla="*/ 5169338 h 5262724"/>
              <a:gd name="connsiteX27" fmla="*/ 6848 w 4534331"/>
              <a:gd name="connsiteY27" fmla="*/ 5166190 h 5262724"/>
              <a:gd name="connsiteX28" fmla="*/ 11075 w 4534331"/>
              <a:gd name="connsiteY28" fmla="*/ 5096442 h 5262724"/>
              <a:gd name="connsiteX29" fmla="*/ 78405 w 4534331"/>
              <a:gd name="connsiteY29" fmla="*/ 3822170 h 5262724"/>
              <a:gd name="connsiteX30" fmla="*/ 300639 w 4534331"/>
              <a:gd name="connsiteY30" fmla="*/ 0 h 5262724"/>
              <a:gd name="connsiteX31" fmla="*/ 3291735 w 4534331"/>
              <a:gd name="connsiteY31" fmla="*/ 163268 h 5262724"/>
              <a:gd name="connsiteX32" fmla="*/ 4117066 w 4534331"/>
              <a:gd name="connsiteY32" fmla="*/ 218247 h 5262724"/>
              <a:gd name="connsiteX33" fmla="*/ 4488693 w 4534331"/>
              <a:gd name="connsiteY33"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6848 w 4534331"/>
              <a:gd name="connsiteY26" fmla="*/ 5166190 h 5262724"/>
              <a:gd name="connsiteX27" fmla="*/ 11075 w 4534331"/>
              <a:gd name="connsiteY27" fmla="*/ 5096442 h 5262724"/>
              <a:gd name="connsiteX28" fmla="*/ 78405 w 4534331"/>
              <a:gd name="connsiteY28" fmla="*/ 3822170 h 5262724"/>
              <a:gd name="connsiteX29" fmla="*/ 300639 w 4534331"/>
              <a:gd name="connsiteY29" fmla="*/ 0 h 5262724"/>
              <a:gd name="connsiteX30" fmla="*/ 3291735 w 4534331"/>
              <a:gd name="connsiteY30" fmla="*/ 163268 h 5262724"/>
              <a:gd name="connsiteX31" fmla="*/ 4117066 w 4534331"/>
              <a:gd name="connsiteY31" fmla="*/ 218247 h 5262724"/>
              <a:gd name="connsiteX32" fmla="*/ 4488693 w 4534331"/>
              <a:gd name="connsiteY32"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7430 w 4534331"/>
              <a:gd name="connsiteY25" fmla="*/ 5169338 h 5262724"/>
              <a:gd name="connsiteX26" fmla="*/ 11075 w 4534331"/>
              <a:gd name="connsiteY26" fmla="*/ 5096442 h 5262724"/>
              <a:gd name="connsiteX27" fmla="*/ 78405 w 4534331"/>
              <a:gd name="connsiteY27" fmla="*/ 3822170 h 5262724"/>
              <a:gd name="connsiteX28" fmla="*/ 300639 w 4534331"/>
              <a:gd name="connsiteY28" fmla="*/ 0 h 5262724"/>
              <a:gd name="connsiteX29" fmla="*/ 3291735 w 4534331"/>
              <a:gd name="connsiteY29" fmla="*/ 163268 h 5262724"/>
              <a:gd name="connsiteX30" fmla="*/ 4117066 w 4534331"/>
              <a:gd name="connsiteY30" fmla="*/ 218247 h 5262724"/>
              <a:gd name="connsiteX31" fmla="*/ 4488693 w 4534331"/>
              <a:gd name="connsiteY31"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4306 w 4534331"/>
              <a:gd name="connsiteY24" fmla="*/ 5219491 h 5262724"/>
              <a:gd name="connsiteX25" fmla="*/ 11075 w 4534331"/>
              <a:gd name="connsiteY25" fmla="*/ 5096442 h 5262724"/>
              <a:gd name="connsiteX26" fmla="*/ 78405 w 4534331"/>
              <a:gd name="connsiteY26" fmla="*/ 3822170 h 5262724"/>
              <a:gd name="connsiteX27" fmla="*/ 300639 w 4534331"/>
              <a:gd name="connsiteY27" fmla="*/ 0 h 5262724"/>
              <a:gd name="connsiteX28" fmla="*/ 3291735 w 4534331"/>
              <a:gd name="connsiteY28" fmla="*/ 163268 h 5262724"/>
              <a:gd name="connsiteX29" fmla="*/ 4117066 w 4534331"/>
              <a:gd name="connsiteY29" fmla="*/ 218247 h 5262724"/>
              <a:gd name="connsiteX30" fmla="*/ 4488693 w 4534331"/>
              <a:gd name="connsiteY30"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11075 w 4534331"/>
              <a:gd name="connsiteY24" fmla="*/ 5096442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8693 w 4534331"/>
              <a:gd name="connsiteY0" fmla="*/ 238623 h 5262724"/>
              <a:gd name="connsiteX1" fmla="*/ 4516455 w 4534331"/>
              <a:gd name="connsiteY1" fmla="*/ 260377 h 5262724"/>
              <a:gd name="connsiteX2" fmla="*/ 4514689 w 4534331"/>
              <a:gd name="connsiteY2" fmla="*/ 292054 h 5262724"/>
              <a:gd name="connsiteX3" fmla="*/ 4517598 w 4534331"/>
              <a:gd name="connsiteY3" fmla="*/ 293767 h 5262724"/>
              <a:gd name="connsiteX4" fmla="*/ 4533956 w 4534331"/>
              <a:gd name="connsiteY4" fmla="*/ 325268 h 5262724"/>
              <a:gd name="connsiteX5" fmla="*/ 4511788 w 4534331"/>
              <a:gd name="connsiteY5" fmla="*/ 382780 h 5262724"/>
              <a:gd name="connsiteX6" fmla="*/ 4508315 w 4534331"/>
              <a:gd name="connsiteY6" fmla="*/ 406346 h 5262724"/>
              <a:gd name="connsiteX7" fmla="*/ 4503231 w 4534331"/>
              <a:gd name="connsiteY7" fmla="*/ 497471 h 5262724"/>
              <a:gd name="connsiteX8" fmla="*/ 4502584 w 4534331"/>
              <a:gd name="connsiteY8" fmla="*/ 543780 h 5262724"/>
              <a:gd name="connsiteX9" fmla="*/ 4499498 w 4534331"/>
              <a:gd name="connsiteY9" fmla="*/ 572177 h 5262724"/>
              <a:gd name="connsiteX10" fmla="*/ 4498831 w 4534331"/>
              <a:gd name="connsiteY10" fmla="*/ 576349 h 5262724"/>
              <a:gd name="connsiteX11" fmla="*/ 4485949 w 4534331"/>
              <a:gd name="connsiteY11" fmla="*/ 807322 h 5262724"/>
              <a:gd name="connsiteX12" fmla="*/ 4487655 w 4534331"/>
              <a:gd name="connsiteY12" fmla="*/ 812145 h 5262724"/>
              <a:gd name="connsiteX13" fmla="*/ 4485513 w 4534331"/>
              <a:gd name="connsiteY13" fmla="*/ 835920 h 5262724"/>
              <a:gd name="connsiteX14" fmla="*/ 4483919 w 4534331"/>
              <a:gd name="connsiteY14" fmla="*/ 843687 h 5262724"/>
              <a:gd name="connsiteX15" fmla="*/ 4477708 w 4534331"/>
              <a:gd name="connsiteY15" fmla="*/ 955057 h 5262724"/>
              <a:gd name="connsiteX16" fmla="*/ 4479776 w 4534331"/>
              <a:gd name="connsiteY16" fmla="*/ 955955 h 5262724"/>
              <a:gd name="connsiteX17" fmla="*/ 4483878 w 4534331"/>
              <a:gd name="connsiteY17" fmla="*/ 992052 h 5262724"/>
              <a:gd name="connsiteX18" fmla="*/ 4479100 w 4534331"/>
              <a:gd name="connsiteY18" fmla="*/ 1090349 h 5262724"/>
              <a:gd name="connsiteX19" fmla="*/ 4476746 w 4534331"/>
              <a:gd name="connsiteY19" fmla="*/ 1103658 h 5262724"/>
              <a:gd name="connsiteX20" fmla="*/ 4436394 w 4534331"/>
              <a:gd name="connsiteY20" fmla="*/ 1106892 h 5262724"/>
              <a:gd name="connsiteX21" fmla="*/ 846855 w 4534331"/>
              <a:gd name="connsiteY21" fmla="*/ 526104 h 5262724"/>
              <a:gd name="connsiteX22" fmla="*/ 55505 w 4534331"/>
              <a:gd name="connsiteY22" fmla="*/ 5262724 h 5262724"/>
              <a:gd name="connsiteX23" fmla="*/ 0 w 4534331"/>
              <a:gd name="connsiteY23" fmla="*/ 5259661 h 5262724"/>
              <a:gd name="connsiteX24" fmla="*/ 6847 w 4534331"/>
              <a:gd name="connsiteY24" fmla="*/ 5049278 h 5262724"/>
              <a:gd name="connsiteX25" fmla="*/ 78405 w 4534331"/>
              <a:gd name="connsiteY25" fmla="*/ 3822170 h 5262724"/>
              <a:gd name="connsiteX26" fmla="*/ 300639 w 4534331"/>
              <a:gd name="connsiteY26" fmla="*/ 0 h 5262724"/>
              <a:gd name="connsiteX27" fmla="*/ 3291735 w 4534331"/>
              <a:gd name="connsiteY27" fmla="*/ 163268 h 5262724"/>
              <a:gd name="connsiteX28" fmla="*/ 4117066 w 4534331"/>
              <a:gd name="connsiteY28" fmla="*/ 218247 h 5262724"/>
              <a:gd name="connsiteX29" fmla="*/ 4488693 w 4534331"/>
              <a:gd name="connsiteY29" fmla="*/ 238623 h 5262724"/>
              <a:gd name="connsiteX0" fmla="*/ 4486914 w 4532552"/>
              <a:gd name="connsiteY0" fmla="*/ 238623 h 5262724"/>
              <a:gd name="connsiteX1" fmla="*/ 4514676 w 4532552"/>
              <a:gd name="connsiteY1" fmla="*/ 260377 h 5262724"/>
              <a:gd name="connsiteX2" fmla="*/ 4512910 w 4532552"/>
              <a:gd name="connsiteY2" fmla="*/ 292054 h 5262724"/>
              <a:gd name="connsiteX3" fmla="*/ 4515819 w 4532552"/>
              <a:gd name="connsiteY3" fmla="*/ 293767 h 5262724"/>
              <a:gd name="connsiteX4" fmla="*/ 4532177 w 4532552"/>
              <a:gd name="connsiteY4" fmla="*/ 325268 h 5262724"/>
              <a:gd name="connsiteX5" fmla="*/ 4510009 w 4532552"/>
              <a:gd name="connsiteY5" fmla="*/ 382780 h 5262724"/>
              <a:gd name="connsiteX6" fmla="*/ 4506536 w 4532552"/>
              <a:gd name="connsiteY6" fmla="*/ 406346 h 5262724"/>
              <a:gd name="connsiteX7" fmla="*/ 4501452 w 4532552"/>
              <a:gd name="connsiteY7" fmla="*/ 497471 h 5262724"/>
              <a:gd name="connsiteX8" fmla="*/ 4500805 w 4532552"/>
              <a:gd name="connsiteY8" fmla="*/ 543780 h 5262724"/>
              <a:gd name="connsiteX9" fmla="*/ 4497719 w 4532552"/>
              <a:gd name="connsiteY9" fmla="*/ 572177 h 5262724"/>
              <a:gd name="connsiteX10" fmla="*/ 4497052 w 4532552"/>
              <a:gd name="connsiteY10" fmla="*/ 576349 h 5262724"/>
              <a:gd name="connsiteX11" fmla="*/ 4484170 w 4532552"/>
              <a:gd name="connsiteY11" fmla="*/ 807322 h 5262724"/>
              <a:gd name="connsiteX12" fmla="*/ 4485876 w 4532552"/>
              <a:gd name="connsiteY12" fmla="*/ 812145 h 5262724"/>
              <a:gd name="connsiteX13" fmla="*/ 4483734 w 4532552"/>
              <a:gd name="connsiteY13" fmla="*/ 835920 h 5262724"/>
              <a:gd name="connsiteX14" fmla="*/ 4482140 w 4532552"/>
              <a:gd name="connsiteY14" fmla="*/ 843687 h 5262724"/>
              <a:gd name="connsiteX15" fmla="*/ 4475929 w 4532552"/>
              <a:gd name="connsiteY15" fmla="*/ 955057 h 5262724"/>
              <a:gd name="connsiteX16" fmla="*/ 4477997 w 4532552"/>
              <a:gd name="connsiteY16" fmla="*/ 955955 h 5262724"/>
              <a:gd name="connsiteX17" fmla="*/ 4482099 w 4532552"/>
              <a:gd name="connsiteY17" fmla="*/ 992052 h 5262724"/>
              <a:gd name="connsiteX18" fmla="*/ 4477321 w 4532552"/>
              <a:gd name="connsiteY18" fmla="*/ 1090349 h 5262724"/>
              <a:gd name="connsiteX19" fmla="*/ 4474967 w 4532552"/>
              <a:gd name="connsiteY19" fmla="*/ 1103658 h 5262724"/>
              <a:gd name="connsiteX20" fmla="*/ 4434615 w 4532552"/>
              <a:gd name="connsiteY20" fmla="*/ 1106892 h 5262724"/>
              <a:gd name="connsiteX21" fmla="*/ 845076 w 4532552"/>
              <a:gd name="connsiteY21" fmla="*/ 526104 h 5262724"/>
              <a:gd name="connsiteX22" fmla="*/ 53726 w 4532552"/>
              <a:gd name="connsiteY22" fmla="*/ 5262724 h 5262724"/>
              <a:gd name="connsiteX23" fmla="*/ 0 w 4532552"/>
              <a:gd name="connsiteY23" fmla="*/ 5133379 h 5262724"/>
              <a:gd name="connsiteX24" fmla="*/ 5068 w 4532552"/>
              <a:gd name="connsiteY24" fmla="*/ 5049278 h 5262724"/>
              <a:gd name="connsiteX25" fmla="*/ 76626 w 4532552"/>
              <a:gd name="connsiteY25" fmla="*/ 3822170 h 5262724"/>
              <a:gd name="connsiteX26" fmla="*/ 298860 w 4532552"/>
              <a:gd name="connsiteY26" fmla="*/ 0 h 5262724"/>
              <a:gd name="connsiteX27" fmla="*/ 3289956 w 4532552"/>
              <a:gd name="connsiteY27" fmla="*/ 163268 h 5262724"/>
              <a:gd name="connsiteX28" fmla="*/ 4115287 w 4532552"/>
              <a:gd name="connsiteY28" fmla="*/ 218247 h 5262724"/>
              <a:gd name="connsiteX29" fmla="*/ 4486914 w 4532552"/>
              <a:gd name="connsiteY29" fmla="*/ 238623 h 5262724"/>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76626 w 4532552"/>
              <a:gd name="connsiteY25" fmla="*/ 3822170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45076 w 4532552"/>
              <a:gd name="connsiteY21" fmla="*/ 526104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4615 w 4532552"/>
              <a:gd name="connsiteY20" fmla="*/ 1106892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 name="connsiteX0" fmla="*/ 4486914 w 4532552"/>
              <a:gd name="connsiteY0" fmla="*/ 238623 h 5162437"/>
              <a:gd name="connsiteX1" fmla="*/ 4514676 w 4532552"/>
              <a:gd name="connsiteY1" fmla="*/ 260377 h 5162437"/>
              <a:gd name="connsiteX2" fmla="*/ 4512910 w 4532552"/>
              <a:gd name="connsiteY2" fmla="*/ 292054 h 5162437"/>
              <a:gd name="connsiteX3" fmla="*/ 4515819 w 4532552"/>
              <a:gd name="connsiteY3" fmla="*/ 293767 h 5162437"/>
              <a:gd name="connsiteX4" fmla="*/ 4532177 w 4532552"/>
              <a:gd name="connsiteY4" fmla="*/ 325268 h 5162437"/>
              <a:gd name="connsiteX5" fmla="*/ 4510009 w 4532552"/>
              <a:gd name="connsiteY5" fmla="*/ 382780 h 5162437"/>
              <a:gd name="connsiteX6" fmla="*/ 4506536 w 4532552"/>
              <a:gd name="connsiteY6" fmla="*/ 406346 h 5162437"/>
              <a:gd name="connsiteX7" fmla="*/ 4501452 w 4532552"/>
              <a:gd name="connsiteY7" fmla="*/ 497471 h 5162437"/>
              <a:gd name="connsiteX8" fmla="*/ 4500805 w 4532552"/>
              <a:gd name="connsiteY8" fmla="*/ 543780 h 5162437"/>
              <a:gd name="connsiteX9" fmla="*/ 4497719 w 4532552"/>
              <a:gd name="connsiteY9" fmla="*/ 572177 h 5162437"/>
              <a:gd name="connsiteX10" fmla="*/ 4497052 w 4532552"/>
              <a:gd name="connsiteY10" fmla="*/ 576349 h 5162437"/>
              <a:gd name="connsiteX11" fmla="*/ 4484170 w 4532552"/>
              <a:gd name="connsiteY11" fmla="*/ 807322 h 5162437"/>
              <a:gd name="connsiteX12" fmla="*/ 4485876 w 4532552"/>
              <a:gd name="connsiteY12" fmla="*/ 812145 h 5162437"/>
              <a:gd name="connsiteX13" fmla="*/ 4483734 w 4532552"/>
              <a:gd name="connsiteY13" fmla="*/ 835920 h 5162437"/>
              <a:gd name="connsiteX14" fmla="*/ 4482140 w 4532552"/>
              <a:gd name="connsiteY14" fmla="*/ 843687 h 5162437"/>
              <a:gd name="connsiteX15" fmla="*/ 4475929 w 4532552"/>
              <a:gd name="connsiteY15" fmla="*/ 955057 h 5162437"/>
              <a:gd name="connsiteX16" fmla="*/ 4477997 w 4532552"/>
              <a:gd name="connsiteY16" fmla="*/ 955955 h 5162437"/>
              <a:gd name="connsiteX17" fmla="*/ 4482099 w 4532552"/>
              <a:gd name="connsiteY17" fmla="*/ 992052 h 5162437"/>
              <a:gd name="connsiteX18" fmla="*/ 4477321 w 4532552"/>
              <a:gd name="connsiteY18" fmla="*/ 1090349 h 5162437"/>
              <a:gd name="connsiteX19" fmla="*/ 4474967 w 4532552"/>
              <a:gd name="connsiteY19" fmla="*/ 1103658 h 5162437"/>
              <a:gd name="connsiteX20" fmla="*/ 4435372 w 4532552"/>
              <a:gd name="connsiteY20" fmla="*/ 1102807 h 5162437"/>
              <a:gd name="connsiteX21" fmla="*/ 850015 w 4532552"/>
              <a:gd name="connsiteY21" fmla="*/ 522756 h 5162437"/>
              <a:gd name="connsiteX22" fmla="*/ 59332 w 4532552"/>
              <a:gd name="connsiteY22" fmla="*/ 5162437 h 5162437"/>
              <a:gd name="connsiteX23" fmla="*/ 0 w 4532552"/>
              <a:gd name="connsiteY23" fmla="*/ 5133379 h 5162437"/>
              <a:gd name="connsiteX24" fmla="*/ 5068 w 4532552"/>
              <a:gd name="connsiteY24" fmla="*/ 5049278 h 5162437"/>
              <a:gd name="connsiteX25" fmla="*/ 69774 w 4532552"/>
              <a:gd name="connsiteY25" fmla="*/ 3812518 h 5162437"/>
              <a:gd name="connsiteX26" fmla="*/ 298860 w 4532552"/>
              <a:gd name="connsiteY26" fmla="*/ 0 h 5162437"/>
              <a:gd name="connsiteX27" fmla="*/ 3289956 w 4532552"/>
              <a:gd name="connsiteY27" fmla="*/ 163268 h 5162437"/>
              <a:gd name="connsiteX28" fmla="*/ 4115287 w 4532552"/>
              <a:gd name="connsiteY28" fmla="*/ 218247 h 5162437"/>
              <a:gd name="connsiteX29" fmla="*/ 4486914 w 4532552"/>
              <a:gd name="connsiteY29" fmla="*/ 238623 h 516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32552" h="5162437">
                <a:moveTo>
                  <a:pt x="4486914" y="238623"/>
                </a:moveTo>
                <a:lnTo>
                  <a:pt x="4514676" y="260377"/>
                </a:lnTo>
                <a:cubicBezTo>
                  <a:pt x="4514088" y="270937"/>
                  <a:pt x="4513499" y="281495"/>
                  <a:pt x="4512910" y="292054"/>
                </a:cubicBezTo>
                <a:lnTo>
                  <a:pt x="4515819" y="293767"/>
                </a:lnTo>
                <a:cubicBezTo>
                  <a:pt x="4525377" y="295470"/>
                  <a:pt x="4534537" y="282474"/>
                  <a:pt x="4532177" y="325268"/>
                </a:cubicBezTo>
                <a:cubicBezTo>
                  <a:pt x="4521581" y="345709"/>
                  <a:pt x="4514596" y="364640"/>
                  <a:pt x="4510009" y="382780"/>
                </a:cubicBezTo>
                <a:lnTo>
                  <a:pt x="4506536" y="406346"/>
                </a:lnTo>
                <a:lnTo>
                  <a:pt x="4501452" y="497471"/>
                </a:lnTo>
                <a:cubicBezTo>
                  <a:pt x="4501236" y="512907"/>
                  <a:pt x="4501021" y="528344"/>
                  <a:pt x="4500805" y="543780"/>
                </a:cubicBezTo>
                <a:cubicBezTo>
                  <a:pt x="4500535" y="548693"/>
                  <a:pt x="4499446" y="559198"/>
                  <a:pt x="4497719" y="572177"/>
                </a:cubicBezTo>
                <a:cubicBezTo>
                  <a:pt x="4497497" y="573568"/>
                  <a:pt x="4497274" y="574958"/>
                  <a:pt x="4497052" y="576349"/>
                </a:cubicBezTo>
                <a:lnTo>
                  <a:pt x="4484170" y="807322"/>
                </a:lnTo>
                <a:lnTo>
                  <a:pt x="4485876" y="812145"/>
                </a:lnTo>
                <a:cubicBezTo>
                  <a:pt x="4486375" y="819672"/>
                  <a:pt x="4485299" y="827715"/>
                  <a:pt x="4483734" y="835920"/>
                </a:cubicBezTo>
                <a:lnTo>
                  <a:pt x="4482140" y="843687"/>
                </a:lnTo>
                <a:lnTo>
                  <a:pt x="4475929" y="955057"/>
                </a:lnTo>
                <a:lnTo>
                  <a:pt x="4477997" y="955955"/>
                </a:lnTo>
                <a:cubicBezTo>
                  <a:pt x="4479432" y="962298"/>
                  <a:pt x="4482211" y="969654"/>
                  <a:pt x="4482099" y="992052"/>
                </a:cubicBezTo>
                <a:cubicBezTo>
                  <a:pt x="4471306" y="1019290"/>
                  <a:pt x="4491677" y="1056551"/>
                  <a:pt x="4477321" y="1090349"/>
                </a:cubicBezTo>
                <a:cubicBezTo>
                  <a:pt x="4476393" y="1093457"/>
                  <a:pt x="4475579" y="1098191"/>
                  <a:pt x="4474967" y="1103658"/>
                </a:cubicBezTo>
                <a:lnTo>
                  <a:pt x="4435372" y="1102807"/>
                </a:lnTo>
                <a:lnTo>
                  <a:pt x="850015" y="522756"/>
                </a:lnTo>
                <a:lnTo>
                  <a:pt x="59332" y="5162437"/>
                </a:lnTo>
                <a:lnTo>
                  <a:pt x="0" y="5133379"/>
                </a:lnTo>
                <a:lnTo>
                  <a:pt x="5068" y="5049278"/>
                </a:lnTo>
                <a:lnTo>
                  <a:pt x="69774" y="3812518"/>
                </a:lnTo>
                <a:cubicBezTo>
                  <a:pt x="144356" y="2535737"/>
                  <a:pt x="224278" y="1276781"/>
                  <a:pt x="298860" y="0"/>
                </a:cubicBezTo>
                <a:cubicBezTo>
                  <a:pt x="622244" y="31145"/>
                  <a:pt x="2654137" y="125531"/>
                  <a:pt x="3289956" y="163268"/>
                </a:cubicBezTo>
                <a:lnTo>
                  <a:pt x="4115287" y="218247"/>
                </a:lnTo>
                <a:lnTo>
                  <a:pt x="4486914" y="238623"/>
                </a:lnTo>
                <a:close/>
              </a:path>
            </a:pathLst>
          </a:custGeom>
          <a:solidFill>
            <a:srgbClr val="0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sp>
        <p:nvSpPr>
          <p:cNvPr id="78" name="Freeform: Shape 63">
            <a:extLst>
              <a:ext uri="{FF2B5EF4-FFF2-40B4-BE49-F238E27FC236}">
                <a16:creationId xmlns:a16="http://schemas.microsoft.com/office/drawing/2014/main" id="{20A91793-0277-492A-B660-A4552523F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986505">
            <a:off x="2118233" y="1005980"/>
            <a:ext cx="474448" cy="1617443"/>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5">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sp>
        <p:nvSpPr>
          <p:cNvPr id="66" name="Freeform: Shape 65">
            <a:extLst>
              <a:ext uri="{FF2B5EF4-FFF2-40B4-BE49-F238E27FC236}">
                <a16:creationId xmlns:a16="http://schemas.microsoft.com/office/drawing/2014/main" id="{34AB576D-6365-43AE-BA89-60F933D6C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551018">
            <a:off x="1314555" y="2503293"/>
            <a:ext cx="4372796" cy="5411076"/>
          </a:xfrm>
          <a:custGeom>
            <a:avLst/>
            <a:gdLst>
              <a:gd name="connsiteX0" fmla="*/ 127458 w 4457507"/>
              <a:gd name="connsiteY0" fmla="*/ 103043 h 5515902"/>
              <a:gd name="connsiteX1" fmla="*/ 118742 w 4457507"/>
              <a:gd name="connsiteY1" fmla="*/ 3939905 h 5515902"/>
              <a:gd name="connsiteX2" fmla="*/ 122936 w 4457507"/>
              <a:gd name="connsiteY2" fmla="*/ 5215949 h 5515902"/>
              <a:gd name="connsiteX3" fmla="*/ 121112 w 4457507"/>
              <a:gd name="connsiteY3" fmla="*/ 5279599 h 5515902"/>
              <a:gd name="connsiteX4" fmla="*/ 122738 w 4457507"/>
              <a:gd name="connsiteY4" fmla="*/ 5283070 h 5515902"/>
              <a:gd name="connsiteX5" fmla="*/ 122625 w 4457507"/>
              <a:gd name="connsiteY5" fmla="*/ 5285823 h 5515902"/>
              <a:gd name="connsiteX6" fmla="*/ 123382 w 4457507"/>
              <a:gd name="connsiteY6" fmla="*/ 5288933 h 5515902"/>
              <a:gd name="connsiteX7" fmla="*/ 124669 w 4457507"/>
              <a:gd name="connsiteY7" fmla="*/ 5300661 h 5515902"/>
              <a:gd name="connsiteX8" fmla="*/ 125425 w 4457507"/>
              <a:gd name="connsiteY8" fmla="*/ 5303772 h 5515902"/>
              <a:gd name="connsiteX9" fmla="*/ 126069 w 4457507"/>
              <a:gd name="connsiteY9" fmla="*/ 5309635 h 5515902"/>
              <a:gd name="connsiteX10" fmla="*/ 125955 w 4457507"/>
              <a:gd name="connsiteY10" fmla="*/ 5312388 h 5515902"/>
              <a:gd name="connsiteX11" fmla="*/ 126712 w 4457507"/>
              <a:gd name="connsiteY11" fmla="*/ 5315499 h 5515902"/>
              <a:gd name="connsiteX12" fmla="*/ 127356 w 4457507"/>
              <a:gd name="connsiteY12" fmla="*/ 5321362 h 5515902"/>
              <a:gd name="connsiteX13" fmla="*/ 127129 w 4457507"/>
              <a:gd name="connsiteY13" fmla="*/ 5326866 h 5515902"/>
              <a:gd name="connsiteX14" fmla="*/ 127014 w 4457507"/>
              <a:gd name="connsiteY14" fmla="*/ 5329618 h 5515902"/>
              <a:gd name="connsiteX15" fmla="*/ 126900 w 4457507"/>
              <a:gd name="connsiteY15" fmla="*/ 5332368 h 5515902"/>
              <a:gd name="connsiteX16" fmla="*/ 123074 w 4457507"/>
              <a:gd name="connsiteY16" fmla="*/ 5339183 h 5515902"/>
              <a:gd name="connsiteX17" fmla="*/ 121026 w 4457507"/>
              <a:gd name="connsiteY17" fmla="*/ 5379531 h 5515902"/>
              <a:gd name="connsiteX18" fmla="*/ 430537 w 4457507"/>
              <a:gd name="connsiteY18" fmla="*/ 5379238 h 5515902"/>
              <a:gd name="connsiteX19" fmla="*/ 4355361 w 4457507"/>
              <a:gd name="connsiteY19" fmla="*/ 5411414 h 5515902"/>
              <a:gd name="connsiteX20" fmla="*/ 4355306 w 4457507"/>
              <a:gd name="connsiteY20" fmla="*/ 5349018 h 5515902"/>
              <a:gd name="connsiteX21" fmla="*/ 4359780 w 4457507"/>
              <a:gd name="connsiteY21" fmla="*/ 5346069 h 5515902"/>
              <a:gd name="connsiteX22" fmla="*/ 4376306 w 4457507"/>
              <a:gd name="connsiteY22" fmla="*/ 5310763 h 5515902"/>
              <a:gd name="connsiteX23" fmla="*/ 4367882 w 4457507"/>
              <a:gd name="connsiteY23" fmla="*/ 5211003 h 5515902"/>
              <a:gd name="connsiteX24" fmla="*/ 4362441 w 4457507"/>
              <a:gd name="connsiteY24" fmla="*/ 5176871 h 5515902"/>
              <a:gd name="connsiteX25" fmla="*/ 4355121 w 4457507"/>
              <a:gd name="connsiteY25" fmla="*/ 5140605 h 5515902"/>
              <a:gd name="connsiteX26" fmla="*/ 4353716 w 4457507"/>
              <a:gd name="connsiteY26" fmla="*/ 3503001 h 5515902"/>
              <a:gd name="connsiteX27" fmla="*/ 4355640 w 4457507"/>
              <a:gd name="connsiteY27" fmla="*/ 3340314 h 5515902"/>
              <a:gd name="connsiteX28" fmla="*/ 4354169 w 4457507"/>
              <a:gd name="connsiteY28" fmla="*/ 3086943 h 5515902"/>
              <a:gd name="connsiteX29" fmla="*/ 4350863 w 4457507"/>
              <a:gd name="connsiteY29" fmla="*/ 2031604 h 5515902"/>
              <a:gd name="connsiteX30" fmla="*/ 4355379 w 4457507"/>
              <a:gd name="connsiteY30" fmla="*/ 1981807 h 5515902"/>
              <a:gd name="connsiteX31" fmla="*/ 4362696 w 4457507"/>
              <a:gd name="connsiteY31" fmla="*/ 1931205 h 5515902"/>
              <a:gd name="connsiteX32" fmla="*/ 4366817 w 4457507"/>
              <a:gd name="connsiteY32" fmla="*/ 1920397 h 5515902"/>
              <a:gd name="connsiteX33" fmla="*/ 4363276 w 4457507"/>
              <a:gd name="connsiteY33" fmla="*/ 1907788 h 5515902"/>
              <a:gd name="connsiteX34" fmla="*/ 4359810 w 4457507"/>
              <a:gd name="connsiteY34" fmla="*/ 1904041 h 5515902"/>
              <a:gd name="connsiteX35" fmla="*/ 4366646 w 4457507"/>
              <a:gd name="connsiteY35" fmla="*/ 1863789 h 5515902"/>
              <a:gd name="connsiteX36" fmla="*/ 4366834 w 4457507"/>
              <a:gd name="connsiteY36" fmla="*/ 1858923 h 5515902"/>
              <a:gd name="connsiteX37" fmla="*/ 4365829 w 4457507"/>
              <a:gd name="connsiteY37" fmla="*/ 1825376 h 5515902"/>
              <a:gd name="connsiteX38" fmla="*/ 4360756 w 4457507"/>
              <a:gd name="connsiteY38" fmla="*/ 1775480 h 5515902"/>
              <a:gd name="connsiteX39" fmla="*/ 4350764 w 4457507"/>
              <a:gd name="connsiteY39" fmla="*/ 1751897 h 5515902"/>
              <a:gd name="connsiteX40" fmla="*/ 4350710 w 4457507"/>
              <a:gd name="connsiteY40" fmla="*/ 1599932 h 5515902"/>
              <a:gd name="connsiteX41" fmla="*/ 4352750 w 4457507"/>
              <a:gd name="connsiteY41" fmla="*/ 1599691 h 5515902"/>
              <a:gd name="connsiteX42" fmla="*/ 4362203 w 4457507"/>
              <a:gd name="connsiteY42" fmla="*/ 1564293 h 5515902"/>
              <a:gd name="connsiteX43" fmla="*/ 4359725 w 4457507"/>
              <a:gd name="connsiteY43" fmla="*/ 1546992 h 5515902"/>
              <a:gd name="connsiteX44" fmla="*/ 4359144 w 4457507"/>
              <a:gd name="connsiteY44" fmla="*/ 1543968 h 5515902"/>
              <a:gd name="connsiteX45" fmla="*/ 4360158 w 4457507"/>
              <a:gd name="connsiteY45" fmla="*/ 1532722 h 5515902"/>
              <a:gd name="connsiteX46" fmla="*/ 4356271 w 4457507"/>
              <a:gd name="connsiteY46" fmla="*/ 1528488 h 5515902"/>
              <a:gd name="connsiteX47" fmla="*/ 4357838 w 4457507"/>
              <a:gd name="connsiteY47" fmla="*/ 1490397 h 5515902"/>
              <a:gd name="connsiteX48" fmla="*/ 4368153 w 4457507"/>
              <a:gd name="connsiteY48" fmla="*/ 1417799 h 5515902"/>
              <a:gd name="connsiteX49" fmla="*/ 4372393 w 4457507"/>
              <a:gd name="connsiteY49" fmla="*/ 1406611 h 5515902"/>
              <a:gd name="connsiteX50" fmla="*/ 4379105 w 4457507"/>
              <a:gd name="connsiteY50" fmla="*/ 1332589 h 5515902"/>
              <a:gd name="connsiteX51" fmla="*/ 4386422 w 4457507"/>
              <a:gd name="connsiteY51" fmla="*/ 1281989 h 5515902"/>
              <a:gd name="connsiteX52" fmla="*/ 4390544 w 4457507"/>
              <a:gd name="connsiteY52" fmla="*/ 1271180 h 5515902"/>
              <a:gd name="connsiteX53" fmla="*/ 4387002 w 4457507"/>
              <a:gd name="connsiteY53" fmla="*/ 1258572 h 5515902"/>
              <a:gd name="connsiteX54" fmla="*/ 4383536 w 4457507"/>
              <a:gd name="connsiteY54" fmla="*/ 1254825 h 5515902"/>
              <a:gd name="connsiteX55" fmla="*/ 4390372 w 4457507"/>
              <a:gd name="connsiteY55" fmla="*/ 1214574 h 5515902"/>
              <a:gd name="connsiteX56" fmla="*/ 4390560 w 4457507"/>
              <a:gd name="connsiteY56" fmla="*/ 1209707 h 5515902"/>
              <a:gd name="connsiteX57" fmla="*/ 4389554 w 4457507"/>
              <a:gd name="connsiteY57" fmla="*/ 1176159 h 5515902"/>
              <a:gd name="connsiteX58" fmla="*/ 4384483 w 4457507"/>
              <a:gd name="connsiteY58" fmla="*/ 1126265 h 5515902"/>
              <a:gd name="connsiteX59" fmla="*/ 4372782 w 4457507"/>
              <a:gd name="connsiteY59" fmla="*/ 1074492 h 5515902"/>
              <a:gd name="connsiteX60" fmla="*/ 4368023 w 4457507"/>
              <a:gd name="connsiteY60" fmla="*/ 1044600 h 5515902"/>
              <a:gd name="connsiteX61" fmla="*/ 4362564 w 4457507"/>
              <a:gd name="connsiteY61" fmla="*/ 1023807 h 5515902"/>
              <a:gd name="connsiteX62" fmla="*/ 4359409 w 4457507"/>
              <a:gd name="connsiteY62" fmla="*/ 965734 h 5515902"/>
              <a:gd name="connsiteX63" fmla="*/ 4358670 w 4457507"/>
              <a:gd name="connsiteY63" fmla="*/ 867324 h 5515902"/>
              <a:gd name="connsiteX64" fmla="*/ 4352551 w 4457507"/>
              <a:gd name="connsiteY64" fmla="*/ 831512 h 5515902"/>
              <a:gd name="connsiteX65" fmla="*/ 4350436 w 4457507"/>
              <a:gd name="connsiteY65" fmla="*/ 830732 h 5515902"/>
              <a:gd name="connsiteX66" fmla="*/ 4350396 w 4457507"/>
              <a:gd name="connsiteY66" fmla="*/ 719189 h 5515902"/>
              <a:gd name="connsiteX67" fmla="*/ 4351552 w 4457507"/>
              <a:gd name="connsiteY67" fmla="*/ 711345 h 5515902"/>
              <a:gd name="connsiteX68" fmla="*/ 4352358 w 4457507"/>
              <a:gd name="connsiteY68" fmla="*/ 687487 h 5515902"/>
              <a:gd name="connsiteX69" fmla="*/ 4350384 w 4457507"/>
              <a:gd name="connsiteY69" fmla="*/ 682767 h 5515902"/>
              <a:gd name="connsiteX70" fmla="*/ 4350301 w 4457507"/>
              <a:gd name="connsiteY70" fmla="*/ 451435 h 5515902"/>
              <a:gd name="connsiteX71" fmla="*/ 4350733 w 4457507"/>
              <a:gd name="connsiteY71" fmla="*/ 447233 h 5515902"/>
              <a:gd name="connsiteX72" fmla="*/ 4352222 w 4457507"/>
              <a:gd name="connsiteY72" fmla="*/ 418707 h 5515902"/>
              <a:gd name="connsiteX73" fmla="*/ 4350273 w 4457507"/>
              <a:gd name="connsiteY73" fmla="*/ 372435 h 5515902"/>
              <a:gd name="connsiteX74" fmla="*/ 4350241 w 4457507"/>
              <a:gd name="connsiteY74" fmla="*/ 281168 h 5515902"/>
              <a:gd name="connsiteX75" fmla="*/ 4352388 w 4457507"/>
              <a:gd name="connsiteY75" fmla="*/ 257444 h 5515902"/>
              <a:gd name="connsiteX76" fmla="*/ 4371298 w 4457507"/>
              <a:gd name="connsiteY76" fmla="*/ 198781 h 5515902"/>
              <a:gd name="connsiteX77" fmla="*/ 4353201 w 4457507"/>
              <a:gd name="connsiteY77" fmla="*/ 168246 h 5515902"/>
              <a:gd name="connsiteX78" fmla="*/ 4350200 w 4457507"/>
              <a:gd name="connsiteY78" fmla="*/ 166698 h 5515902"/>
              <a:gd name="connsiteX79" fmla="*/ 4350188 w 4457507"/>
              <a:gd name="connsiteY79" fmla="*/ 134972 h 5515902"/>
              <a:gd name="connsiteX80" fmla="*/ 4321251 w 4457507"/>
              <a:gd name="connsiteY80" fmla="*/ 114809 h 5515902"/>
              <a:gd name="connsiteX81" fmla="*/ 3949065 w 4457507"/>
              <a:gd name="connsiteY81" fmla="*/ 115293 h 5515902"/>
              <a:gd name="connsiteX82" fmla="*/ 3121950 w 4457507"/>
              <a:gd name="connsiteY82" fmla="*/ 106657 h 5515902"/>
              <a:gd name="connsiteX83" fmla="*/ 127458 w 4457507"/>
              <a:gd name="connsiteY83" fmla="*/ 103043 h 5515902"/>
              <a:gd name="connsiteX84" fmla="*/ 0 w 4457507"/>
              <a:gd name="connsiteY84" fmla="*/ 0 h 5515902"/>
              <a:gd name="connsiteX85" fmla="*/ 4457507 w 4457507"/>
              <a:gd name="connsiteY85" fmla="*/ 0 h 5515902"/>
              <a:gd name="connsiteX86" fmla="*/ 4457507 w 4457507"/>
              <a:gd name="connsiteY86" fmla="*/ 5515902 h 5515902"/>
              <a:gd name="connsiteX87" fmla="*/ 0 w 4457507"/>
              <a:gd name="connsiteY87" fmla="*/ 5515902 h 551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457507" h="5515902">
                <a:moveTo>
                  <a:pt x="127458" y="103043"/>
                </a:moveTo>
                <a:lnTo>
                  <a:pt x="118742" y="3939905"/>
                </a:lnTo>
                <a:lnTo>
                  <a:pt x="122936" y="5215949"/>
                </a:lnTo>
                <a:lnTo>
                  <a:pt x="121112" y="5279599"/>
                </a:lnTo>
                <a:cubicBezTo>
                  <a:pt x="120244" y="5282148"/>
                  <a:pt x="122382" y="5281604"/>
                  <a:pt x="122738" y="5283070"/>
                </a:cubicBezTo>
                <a:cubicBezTo>
                  <a:pt x="122897" y="5283727"/>
                  <a:pt x="122540" y="5285058"/>
                  <a:pt x="122625" y="5285823"/>
                </a:cubicBezTo>
                <a:cubicBezTo>
                  <a:pt x="122759" y="5287034"/>
                  <a:pt x="123129" y="5287897"/>
                  <a:pt x="123382" y="5288933"/>
                </a:cubicBezTo>
                <a:cubicBezTo>
                  <a:pt x="123034" y="5297338"/>
                  <a:pt x="122835" y="5293127"/>
                  <a:pt x="124669" y="5300661"/>
                </a:cubicBezTo>
                <a:lnTo>
                  <a:pt x="125425" y="5303772"/>
                </a:lnTo>
                <a:cubicBezTo>
                  <a:pt x="125164" y="5310081"/>
                  <a:pt x="125291" y="5302539"/>
                  <a:pt x="126069" y="5309635"/>
                </a:cubicBezTo>
                <a:cubicBezTo>
                  <a:pt x="126152" y="5310401"/>
                  <a:pt x="125870" y="5311622"/>
                  <a:pt x="125955" y="5312388"/>
                </a:cubicBezTo>
                <a:cubicBezTo>
                  <a:pt x="126088" y="5313599"/>
                  <a:pt x="126461" y="5314461"/>
                  <a:pt x="126712" y="5315499"/>
                </a:cubicBezTo>
                <a:cubicBezTo>
                  <a:pt x="126364" y="5323910"/>
                  <a:pt x="126715" y="5310938"/>
                  <a:pt x="127356" y="5321362"/>
                </a:cubicBezTo>
                <a:cubicBezTo>
                  <a:pt x="127455" y="5322987"/>
                  <a:pt x="127204" y="5325032"/>
                  <a:pt x="127129" y="5326866"/>
                </a:cubicBezTo>
                <a:lnTo>
                  <a:pt x="127014" y="5329618"/>
                </a:lnTo>
                <a:cubicBezTo>
                  <a:pt x="126975" y="5330535"/>
                  <a:pt x="127366" y="5331241"/>
                  <a:pt x="126900" y="5332368"/>
                </a:cubicBezTo>
                <a:lnTo>
                  <a:pt x="123074" y="5339183"/>
                </a:lnTo>
                <a:lnTo>
                  <a:pt x="121026" y="5379531"/>
                </a:lnTo>
                <a:lnTo>
                  <a:pt x="430537" y="5379238"/>
                </a:lnTo>
                <a:cubicBezTo>
                  <a:pt x="1834716" y="5387383"/>
                  <a:pt x="4249515" y="5419645"/>
                  <a:pt x="4355361" y="5411414"/>
                </a:cubicBezTo>
                <a:cubicBezTo>
                  <a:pt x="4358281" y="5387665"/>
                  <a:pt x="4355324" y="5369816"/>
                  <a:pt x="4355306" y="5349018"/>
                </a:cubicBezTo>
                <a:lnTo>
                  <a:pt x="4359780" y="5346069"/>
                </a:lnTo>
                <a:cubicBezTo>
                  <a:pt x="4367716" y="5337134"/>
                  <a:pt x="4376313" y="5318322"/>
                  <a:pt x="4376306" y="5310763"/>
                </a:cubicBezTo>
                <a:cubicBezTo>
                  <a:pt x="4355447" y="5267791"/>
                  <a:pt x="4370193" y="5233317"/>
                  <a:pt x="4367882" y="5211003"/>
                </a:cubicBezTo>
                <a:cubicBezTo>
                  <a:pt x="4365570" y="5188687"/>
                  <a:pt x="4368638" y="5184429"/>
                  <a:pt x="4362441" y="5176871"/>
                </a:cubicBezTo>
                <a:lnTo>
                  <a:pt x="4355121" y="5140605"/>
                </a:lnTo>
                <a:lnTo>
                  <a:pt x="4353716" y="3503001"/>
                </a:lnTo>
                <a:cubicBezTo>
                  <a:pt x="4359944" y="3484225"/>
                  <a:pt x="4361878" y="3334053"/>
                  <a:pt x="4355640" y="3340314"/>
                </a:cubicBezTo>
                <a:cubicBezTo>
                  <a:pt x="4354173" y="3261754"/>
                  <a:pt x="4355635" y="3165504"/>
                  <a:pt x="4354169" y="3086943"/>
                </a:cubicBezTo>
                <a:cubicBezTo>
                  <a:pt x="4338359" y="2741070"/>
                  <a:pt x="4351965" y="2383383"/>
                  <a:pt x="4350863" y="2031604"/>
                </a:cubicBezTo>
                <a:lnTo>
                  <a:pt x="4355379" y="1981807"/>
                </a:lnTo>
                <a:lnTo>
                  <a:pt x="4362696" y="1931205"/>
                </a:lnTo>
                <a:lnTo>
                  <a:pt x="4366817" y="1920397"/>
                </a:lnTo>
                <a:lnTo>
                  <a:pt x="4363276" y="1907788"/>
                </a:lnTo>
                <a:cubicBezTo>
                  <a:pt x="4362235" y="1906240"/>
                  <a:pt x="4361066" y="1904977"/>
                  <a:pt x="4359810" y="1904041"/>
                </a:cubicBezTo>
                <a:lnTo>
                  <a:pt x="4366646" y="1863789"/>
                </a:lnTo>
                <a:lnTo>
                  <a:pt x="4366834" y="1858923"/>
                </a:lnTo>
                <a:cubicBezTo>
                  <a:pt x="4366499" y="1847740"/>
                  <a:pt x="4366164" y="1836559"/>
                  <a:pt x="4365829" y="1825376"/>
                </a:cubicBezTo>
                <a:cubicBezTo>
                  <a:pt x="4364138" y="1808743"/>
                  <a:pt x="4362447" y="1792112"/>
                  <a:pt x="4360756" y="1775480"/>
                </a:cubicBezTo>
                <a:lnTo>
                  <a:pt x="4350764" y="1751897"/>
                </a:lnTo>
                <a:lnTo>
                  <a:pt x="4350710" y="1599932"/>
                </a:lnTo>
                <a:lnTo>
                  <a:pt x="4352750" y="1599691"/>
                </a:lnTo>
                <a:cubicBezTo>
                  <a:pt x="4354837" y="1590544"/>
                  <a:pt x="4347532" y="1561850"/>
                  <a:pt x="4362203" y="1564293"/>
                </a:cubicBezTo>
                <a:cubicBezTo>
                  <a:pt x="4361830" y="1558489"/>
                  <a:pt x="4360854" y="1552763"/>
                  <a:pt x="4359725" y="1546992"/>
                </a:cubicBezTo>
                <a:cubicBezTo>
                  <a:pt x="4359532" y="1545983"/>
                  <a:pt x="4359338" y="1544976"/>
                  <a:pt x="4359144" y="1543968"/>
                </a:cubicBezTo>
                <a:lnTo>
                  <a:pt x="4360158" y="1532722"/>
                </a:lnTo>
                <a:lnTo>
                  <a:pt x="4356271" y="1528488"/>
                </a:lnTo>
                <a:lnTo>
                  <a:pt x="4357838" y="1490397"/>
                </a:lnTo>
                <a:cubicBezTo>
                  <a:pt x="4368378" y="1474114"/>
                  <a:pt x="4363511" y="1443331"/>
                  <a:pt x="4368153" y="1417799"/>
                </a:cubicBezTo>
                <a:lnTo>
                  <a:pt x="4372393" y="1406611"/>
                </a:lnTo>
                <a:lnTo>
                  <a:pt x="4379105" y="1332589"/>
                </a:lnTo>
                <a:lnTo>
                  <a:pt x="4386422" y="1281989"/>
                </a:lnTo>
                <a:lnTo>
                  <a:pt x="4390544" y="1271180"/>
                </a:lnTo>
                <a:lnTo>
                  <a:pt x="4387002" y="1258572"/>
                </a:lnTo>
                <a:cubicBezTo>
                  <a:pt x="4385961" y="1257023"/>
                  <a:pt x="4384791" y="1255762"/>
                  <a:pt x="4383536" y="1254825"/>
                </a:cubicBezTo>
                <a:lnTo>
                  <a:pt x="4390372" y="1214574"/>
                </a:lnTo>
                <a:cubicBezTo>
                  <a:pt x="4390434" y="1212951"/>
                  <a:pt x="4390498" y="1211329"/>
                  <a:pt x="4390560" y="1209707"/>
                </a:cubicBezTo>
                <a:cubicBezTo>
                  <a:pt x="4390225" y="1198524"/>
                  <a:pt x="4389890" y="1187341"/>
                  <a:pt x="4389554" y="1176159"/>
                </a:cubicBezTo>
                <a:lnTo>
                  <a:pt x="4384483" y="1126265"/>
                </a:lnTo>
                <a:cubicBezTo>
                  <a:pt x="4380583" y="1109764"/>
                  <a:pt x="4364675" y="1094873"/>
                  <a:pt x="4372782" y="1074492"/>
                </a:cubicBezTo>
                <a:cubicBezTo>
                  <a:pt x="4363789" y="1079012"/>
                  <a:pt x="4375622" y="1050289"/>
                  <a:pt x="4368023" y="1044600"/>
                </a:cubicBezTo>
                <a:cubicBezTo>
                  <a:pt x="4361707" y="1041260"/>
                  <a:pt x="4363824" y="1031767"/>
                  <a:pt x="4362564" y="1023807"/>
                </a:cubicBezTo>
                <a:cubicBezTo>
                  <a:pt x="4356675" y="1016860"/>
                  <a:pt x="4356400" y="978351"/>
                  <a:pt x="4359409" y="965734"/>
                </a:cubicBezTo>
                <a:cubicBezTo>
                  <a:pt x="4371848" y="931184"/>
                  <a:pt x="4349421" y="895123"/>
                  <a:pt x="4358670" y="867324"/>
                </a:cubicBezTo>
                <a:cubicBezTo>
                  <a:pt x="4357527" y="844954"/>
                  <a:pt x="4354340" y="837765"/>
                  <a:pt x="4352551" y="831512"/>
                </a:cubicBezTo>
                <a:lnTo>
                  <a:pt x="4350436" y="830732"/>
                </a:lnTo>
                <a:lnTo>
                  <a:pt x="4350396" y="719189"/>
                </a:lnTo>
                <a:lnTo>
                  <a:pt x="4351552" y="711345"/>
                </a:lnTo>
                <a:cubicBezTo>
                  <a:pt x="4352655" y="703065"/>
                  <a:pt x="4353279" y="694974"/>
                  <a:pt x="4352358" y="687487"/>
                </a:cubicBezTo>
                <a:lnTo>
                  <a:pt x="4350384" y="682767"/>
                </a:lnTo>
                <a:lnTo>
                  <a:pt x="4350301" y="451435"/>
                </a:lnTo>
                <a:lnTo>
                  <a:pt x="4350733" y="447233"/>
                </a:lnTo>
                <a:cubicBezTo>
                  <a:pt x="4351729" y="434177"/>
                  <a:pt x="4352228" y="423628"/>
                  <a:pt x="4352222" y="418707"/>
                </a:cubicBezTo>
                <a:cubicBezTo>
                  <a:pt x="4351573" y="403283"/>
                  <a:pt x="4350922" y="387859"/>
                  <a:pt x="4350273" y="372435"/>
                </a:cubicBezTo>
                <a:lnTo>
                  <a:pt x="4350241" y="281168"/>
                </a:lnTo>
                <a:lnTo>
                  <a:pt x="4352388" y="257444"/>
                </a:lnTo>
                <a:cubicBezTo>
                  <a:pt x="4355951" y="239076"/>
                  <a:pt x="4361864" y="219783"/>
                  <a:pt x="4371298" y="198781"/>
                </a:cubicBezTo>
                <a:cubicBezTo>
                  <a:pt x="4371256" y="155921"/>
                  <a:pt x="4362839" y="169410"/>
                  <a:pt x="4353201" y="168246"/>
                </a:cubicBezTo>
                <a:lnTo>
                  <a:pt x="4350200" y="166698"/>
                </a:lnTo>
                <a:cubicBezTo>
                  <a:pt x="4350196" y="156123"/>
                  <a:pt x="4350193" y="145548"/>
                  <a:pt x="4350188" y="134972"/>
                </a:cubicBezTo>
                <a:lnTo>
                  <a:pt x="4321251" y="114809"/>
                </a:lnTo>
                <a:lnTo>
                  <a:pt x="3949065" y="115293"/>
                </a:lnTo>
                <a:lnTo>
                  <a:pt x="3121950" y="106657"/>
                </a:lnTo>
                <a:cubicBezTo>
                  <a:pt x="2485016" y="104616"/>
                  <a:pt x="452079" y="116014"/>
                  <a:pt x="127458" y="103043"/>
                </a:cubicBezTo>
                <a:close/>
                <a:moveTo>
                  <a:pt x="0" y="0"/>
                </a:moveTo>
                <a:lnTo>
                  <a:pt x="4457507" y="0"/>
                </a:lnTo>
                <a:lnTo>
                  <a:pt x="4457507" y="5515902"/>
                </a:lnTo>
                <a:lnTo>
                  <a:pt x="0" y="5515902"/>
                </a:lnTo>
                <a:close/>
              </a:path>
            </a:pathLst>
          </a:custGeom>
          <a:solidFill>
            <a:schemeClr val="tx1"/>
          </a:solidFill>
          <a:ln>
            <a:noFill/>
          </a:ln>
          <a:effectLst>
            <a:outerShdw blurRad="76200" dir="138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87695"/>
            <a:endParaRPr lang="en-US" sz="1920" kern="1200">
              <a:solidFill>
                <a:srgbClr val="FFFFFF"/>
              </a:solidFill>
              <a:latin typeface="Consolas"/>
            </a:endParaRPr>
          </a:p>
        </p:txBody>
      </p:sp>
      <p:sp>
        <p:nvSpPr>
          <p:cNvPr id="6" name="TextBox 5">
            <a:extLst>
              <a:ext uri="{FF2B5EF4-FFF2-40B4-BE49-F238E27FC236}">
                <a16:creationId xmlns:a16="http://schemas.microsoft.com/office/drawing/2014/main" id="{D120FF4B-6268-0EF7-4A19-90173D00297F}"/>
              </a:ext>
            </a:extLst>
          </p:cNvPr>
          <p:cNvSpPr txBox="1"/>
          <p:nvPr/>
        </p:nvSpPr>
        <p:spPr>
          <a:xfrm>
            <a:off x="6135650" y="3010017"/>
            <a:ext cx="6677891" cy="5914923"/>
          </a:xfrm>
          <a:prstGeom prst="rect">
            <a:avLst/>
          </a:prstGeom>
        </p:spPr>
        <p:txBody>
          <a:bodyPr rot="0" spcFirstLastPara="0" vertOverflow="overflow" horzOverflow="overflow" vert="horz" wrap="square" lIns="97536" tIns="48768" rIns="97536" bIns="48768" numCol="1" spcCol="0" rtlCol="0" fromWordArt="0" anchor="t" anchorCtr="0" forceAA="0" compatLnSpc="1">
            <a:prstTxWarp prst="textNoShape">
              <a:avLst/>
            </a:prstTxWarp>
            <a:noAutofit/>
          </a:bodyPr>
          <a:lstStyle/>
          <a:p>
            <a:pPr marL="121924" indent="-365771" defTabSz="975390">
              <a:lnSpc>
                <a:spcPct val="120000"/>
              </a:lnSpc>
              <a:spcAft>
                <a:spcPts val="640"/>
              </a:spcAft>
              <a:buFont typeface="Wingdings" pitchFamily="2" charset="2"/>
              <a:buChar char="Ø"/>
            </a:pPr>
            <a:r>
              <a:rPr lang="en-US" sz="1813" b="1" kern="1200">
                <a:solidFill>
                  <a:srgbClr val="E25F56">
                    <a:lumMod val="50000"/>
                  </a:srgbClr>
                </a:solidFill>
                <a:latin typeface="Cavolini"/>
                <a:ea typeface="+mn-ea"/>
                <a:cs typeface="Cavolini"/>
              </a:rPr>
              <a:t>Join SGA during the Post-it positivity event!</a:t>
            </a:r>
            <a:endParaRPr lang="en-US" sz="1813" kern="1200">
              <a:solidFill>
                <a:srgbClr val="E25F56">
                  <a:lumMod val="50000"/>
                </a:srgbClr>
              </a:solidFill>
              <a:latin typeface="Consolas"/>
              <a:ea typeface="+mn-ea"/>
              <a:cs typeface="+mn-cs"/>
            </a:endParaRPr>
          </a:p>
          <a:p>
            <a:pPr marL="121924" indent="-365771" defTabSz="975390">
              <a:lnSpc>
                <a:spcPct val="120000"/>
              </a:lnSpc>
              <a:spcAft>
                <a:spcPts val="640"/>
              </a:spcAft>
              <a:buFont typeface="Wingdings" pitchFamily="2" charset="2"/>
              <a:buChar char="Ø"/>
            </a:pPr>
            <a:endParaRPr lang="en-US" sz="1813" b="1" kern="1200">
              <a:latin typeface="Cavolini"/>
              <a:ea typeface="+mn-ea"/>
              <a:cs typeface="Cavolini"/>
            </a:endParaRPr>
          </a:p>
          <a:p>
            <a:pPr marL="121924" indent="-365771" defTabSz="975390">
              <a:lnSpc>
                <a:spcPct val="120000"/>
              </a:lnSpc>
              <a:spcAft>
                <a:spcPts val="640"/>
              </a:spcAft>
              <a:buFont typeface="Wingdings" pitchFamily="2" charset="2"/>
              <a:buChar char="Ø"/>
            </a:pPr>
            <a:r>
              <a:rPr lang="en-US" sz="1813" b="1" kern="1200">
                <a:solidFill>
                  <a:srgbClr val="757FE7">
                    <a:lumMod val="50000"/>
                  </a:srgbClr>
                </a:solidFill>
                <a:latin typeface="Cavolini"/>
                <a:ea typeface="+mn-ea"/>
                <a:cs typeface="Cavolini"/>
              </a:rPr>
              <a:t>Write positive messages on sticky notes to your favorite teachers and leave them on the Science wing wall and Building C’s court room wall!</a:t>
            </a:r>
          </a:p>
          <a:p>
            <a:pPr marL="121924" indent="-365771" defTabSz="975390">
              <a:lnSpc>
                <a:spcPct val="120000"/>
              </a:lnSpc>
              <a:spcAft>
                <a:spcPts val="640"/>
              </a:spcAft>
              <a:buFont typeface="Wingdings" pitchFamily="2" charset="2"/>
              <a:buChar char="Ø"/>
            </a:pPr>
            <a:endParaRPr lang="en-US" sz="1813" b="1" kern="1200">
              <a:solidFill>
                <a:srgbClr val="B0A543">
                  <a:lumMod val="50000"/>
                </a:srgbClr>
              </a:solidFill>
              <a:latin typeface="Cavolini"/>
              <a:ea typeface="+mn-ea"/>
              <a:cs typeface="Cavolini"/>
            </a:endParaRPr>
          </a:p>
          <a:p>
            <a:pPr marL="121924" indent="-365771" defTabSz="975390">
              <a:lnSpc>
                <a:spcPct val="120000"/>
              </a:lnSpc>
              <a:spcAft>
                <a:spcPts val="640"/>
              </a:spcAft>
              <a:buFont typeface="Wingdings" pitchFamily="2" charset="2"/>
              <a:buChar char="Ø"/>
            </a:pPr>
            <a:r>
              <a:rPr lang="en-US" sz="1813" b="1" kern="1200">
                <a:solidFill>
                  <a:srgbClr val="B0A543">
                    <a:lumMod val="50000"/>
                  </a:srgbClr>
                </a:solidFill>
                <a:latin typeface="Cavolini"/>
                <a:ea typeface="+mn-ea"/>
                <a:cs typeface="Cavolini"/>
              </a:rPr>
              <a:t>Sep 19th through October 7</a:t>
            </a:r>
            <a:r>
              <a:rPr lang="en-US" sz="1813" b="1" kern="1200" baseline="30000">
                <a:solidFill>
                  <a:srgbClr val="B0A543">
                    <a:lumMod val="50000"/>
                  </a:srgbClr>
                </a:solidFill>
                <a:latin typeface="Cavolini"/>
                <a:ea typeface="+mn-ea"/>
                <a:cs typeface="Cavolini"/>
              </a:rPr>
              <a:t>th</a:t>
            </a:r>
            <a:r>
              <a:rPr lang="en-US" sz="1813" b="1" kern="1200">
                <a:solidFill>
                  <a:srgbClr val="B0A543">
                    <a:lumMod val="50000"/>
                  </a:srgbClr>
                </a:solidFill>
                <a:latin typeface="Cavolini"/>
                <a:ea typeface="+mn-ea"/>
                <a:cs typeface="Cavolini"/>
              </a:rPr>
              <a:t> for all students</a:t>
            </a:r>
          </a:p>
          <a:p>
            <a:pPr marL="121924" indent="-365771" defTabSz="975390">
              <a:lnSpc>
                <a:spcPct val="120000"/>
              </a:lnSpc>
              <a:spcAft>
                <a:spcPts val="640"/>
              </a:spcAft>
              <a:buFont typeface="Wingdings" pitchFamily="2" charset="2"/>
              <a:buChar char="Ø"/>
            </a:pPr>
            <a:endParaRPr lang="en-US" sz="1813" b="1" kern="1200">
              <a:solidFill>
                <a:srgbClr val="B0A543">
                  <a:lumMod val="50000"/>
                </a:srgbClr>
              </a:solidFill>
              <a:latin typeface="Cavolini"/>
              <a:ea typeface="+mn-ea"/>
              <a:cs typeface="Cavolini"/>
            </a:endParaRPr>
          </a:p>
          <a:p>
            <a:pPr marL="121924" indent="-365771" defTabSz="975390">
              <a:lnSpc>
                <a:spcPct val="120000"/>
              </a:lnSpc>
              <a:spcAft>
                <a:spcPts val="640"/>
              </a:spcAft>
              <a:buFont typeface="Wingdings" pitchFamily="2" charset="2"/>
              <a:buChar char="Ø"/>
            </a:pPr>
            <a:r>
              <a:rPr lang="en-US" sz="1813" b="1" kern="1200">
                <a:solidFill>
                  <a:srgbClr val="E25F56">
                    <a:lumMod val="75000"/>
                  </a:srgbClr>
                </a:solidFill>
                <a:latin typeface="Cavolini"/>
                <a:ea typeface="+mn-ea"/>
                <a:cs typeface="Cavolini"/>
              </a:rPr>
              <a:t>Disclaimer: Detentions will be issued if you use profanity, inappropriate imagery, or remove sticky notes.</a:t>
            </a:r>
          </a:p>
        </p:txBody>
      </p:sp>
      <p:grpSp>
        <p:nvGrpSpPr>
          <p:cNvPr id="68" name="Group 67">
            <a:extLst>
              <a:ext uri="{FF2B5EF4-FFF2-40B4-BE49-F238E27FC236}">
                <a16:creationId xmlns:a16="http://schemas.microsoft.com/office/drawing/2014/main" id="{E0C0AB3B-14AF-4E0B-92A4-F7495D78D9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86066" y="8033343"/>
            <a:ext cx="381955" cy="393562"/>
            <a:chOff x="4135740" y="1795926"/>
            <a:chExt cx="558732" cy="575710"/>
          </a:xfrm>
        </p:grpSpPr>
        <p:grpSp>
          <p:nvGrpSpPr>
            <p:cNvPr id="69" name="Group 68">
              <a:extLst>
                <a:ext uri="{FF2B5EF4-FFF2-40B4-BE49-F238E27FC236}">
                  <a16:creationId xmlns:a16="http://schemas.microsoft.com/office/drawing/2014/main" id="{3DB5358C-A561-4943-BBB3-CDC3507ADC3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71" name="Straight Connector 70">
                <a:extLst>
                  <a:ext uri="{FF2B5EF4-FFF2-40B4-BE49-F238E27FC236}">
                    <a16:creationId xmlns:a16="http://schemas.microsoft.com/office/drawing/2014/main" id="{A40F6DC1-46F8-41D0-B1D7-A9A74063C6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6890566-2D0D-4AB7-9AE3-0379756F0B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 name="Oval 69">
              <a:extLst>
                <a:ext uri="{FF2B5EF4-FFF2-40B4-BE49-F238E27FC236}">
                  <a16:creationId xmlns:a16="http://schemas.microsoft.com/office/drawing/2014/main" id="{66CA593C-08F1-4E69-96C9-0912DAF580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srgbClr val="FFFFFF"/>
                </a:solidFill>
                <a:latin typeface="Consolas"/>
              </a:endParaRPr>
            </a:p>
          </p:txBody>
        </p:sp>
      </p:grpSp>
    </p:spTree>
    <p:extLst>
      <p:ext uri="{BB962C8B-B14F-4D97-AF65-F5344CB8AC3E}">
        <p14:creationId xmlns:p14="http://schemas.microsoft.com/office/powerpoint/2010/main" val="461016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C27DB8-73C7-4AF7-A06F-0FA1350533DC}"/>
              </a:ext>
            </a:extLst>
          </p:cNvPr>
          <p:cNvPicPr>
            <a:picLocks noChangeAspect="1"/>
          </p:cNvPicPr>
          <p:nvPr/>
        </p:nvPicPr>
        <p:blipFill>
          <a:blip r:embed="rId2"/>
          <a:stretch>
            <a:fillRect/>
          </a:stretch>
        </p:blipFill>
        <p:spPr>
          <a:xfrm>
            <a:off x="182752" y="316025"/>
            <a:ext cx="8459145" cy="5645952"/>
          </a:xfrm>
          <a:prstGeom prst="rect">
            <a:avLst/>
          </a:prstGeom>
        </p:spPr>
      </p:pic>
      <p:sp>
        <p:nvSpPr>
          <p:cNvPr id="5" name="TextBox 4">
            <a:extLst>
              <a:ext uri="{FF2B5EF4-FFF2-40B4-BE49-F238E27FC236}">
                <a16:creationId xmlns:a16="http://schemas.microsoft.com/office/drawing/2014/main" id="{18463C42-B765-20F7-8DC9-33BB26EF7948}"/>
              </a:ext>
            </a:extLst>
          </p:cNvPr>
          <p:cNvSpPr txBox="1"/>
          <p:nvPr/>
        </p:nvSpPr>
        <p:spPr>
          <a:xfrm>
            <a:off x="8620925" y="646693"/>
            <a:ext cx="4222098" cy="7446590"/>
          </a:xfrm>
          <a:prstGeom prst="rect">
            <a:avLst/>
          </a:prstGeom>
          <a:noFill/>
        </p:spPr>
        <p:txBody>
          <a:bodyPr wrap="square" rtlCol="0">
            <a:spAutoFit/>
          </a:bodyPr>
          <a:lstStyle/>
          <a:p>
            <a:pPr algn="ctr" defTabSz="650230"/>
            <a:r>
              <a:rPr lang="en-US" sz="2844" b="1" kern="1200">
                <a:solidFill>
                  <a:prstClr val="black"/>
                </a:solidFill>
                <a:latin typeface="Calibri" panose="020F0502020204030204"/>
                <a:ea typeface="+mn-ea"/>
                <a:cs typeface="+mn-cs"/>
              </a:rPr>
              <a:t>Come Support the following students that donated their pottery to the 30th Annual Soup Bowl fundraising event on </a:t>
            </a:r>
            <a:r>
              <a:rPr lang="en-US" sz="2844" b="1" kern="1200">
                <a:solidFill>
                  <a:srgbClr val="0070C0"/>
                </a:solidFill>
                <a:latin typeface="Calibri" panose="020F0502020204030204"/>
                <a:ea typeface="+mn-ea"/>
                <a:cs typeface="+mn-cs"/>
              </a:rPr>
              <a:t>Thursday, November 3rd, 2022</a:t>
            </a:r>
          </a:p>
          <a:p>
            <a:pPr algn="ctr" defTabSz="650230"/>
            <a:endParaRPr lang="en-US" sz="1707" kern="1200">
              <a:solidFill>
                <a:prstClr val="black"/>
              </a:solidFill>
              <a:latin typeface="Calibri" panose="020F0502020204030204"/>
              <a:ea typeface="+mn-ea"/>
              <a:cs typeface="+mn-cs"/>
            </a:endParaRPr>
          </a:p>
          <a:p>
            <a:pPr algn="ctr" defTabSz="650230"/>
            <a:r>
              <a:rPr lang="en-US" sz="2276" kern="1200">
                <a:solidFill>
                  <a:prstClr val="black"/>
                </a:solidFill>
                <a:latin typeface="Calibri" panose="020F0502020204030204"/>
                <a:ea typeface="+mn-ea"/>
                <a:cs typeface="+mn-cs"/>
              </a:rPr>
              <a:t>ALL Pottery Bowls will be available for view/purchase on Thursday, November 3, 2022, from 9:00 am- 7:00 pm only at the Heritage Center, in downtown Vero Beach. The donation requested for each bowl is $15.</a:t>
            </a:r>
          </a:p>
          <a:p>
            <a:pPr algn="ctr" defTabSz="650230"/>
            <a:endParaRPr lang="en-US" sz="1707" kern="1200">
              <a:solidFill>
                <a:prstClr val="black"/>
              </a:solidFill>
              <a:latin typeface="Calibri" panose="020F0502020204030204"/>
              <a:ea typeface="+mn-ea"/>
              <a:cs typeface="+mn-cs"/>
            </a:endParaRPr>
          </a:p>
          <a:p>
            <a:pPr algn="ctr" defTabSz="650230"/>
            <a:r>
              <a:rPr lang="en-US" sz="1707" kern="1200">
                <a:solidFill>
                  <a:prstClr val="black"/>
                </a:solidFill>
                <a:latin typeface="Calibri" panose="020F0502020204030204"/>
                <a:ea typeface="+mn-ea"/>
                <a:cs typeface="+mn-cs"/>
              </a:rPr>
              <a:t>The minimum donation continues to be $5 for a bowl of soup and $15 for a quart container of ‘soup-to-go’; however, the idea is to donate what you would have spent on that meal had you gone out to eat instead.’</a:t>
            </a:r>
          </a:p>
        </p:txBody>
      </p:sp>
      <p:graphicFrame>
        <p:nvGraphicFramePr>
          <p:cNvPr id="6" name="Table 9">
            <a:extLst>
              <a:ext uri="{FF2B5EF4-FFF2-40B4-BE49-F238E27FC236}">
                <a16:creationId xmlns:a16="http://schemas.microsoft.com/office/drawing/2014/main" id="{014BDECA-BBEC-F879-6D10-67DAEDCF4BD6}"/>
              </a:ext>
            </a:extLst>
          </p:cNvPr>
          <p:cNvGraphicFramePr>
            <a:graphicFrameLocks noGrp="1"/>
          </p:cNvGraphicFramePr>
          <p:nvPr>
            <p:extLst>
              <p:ext uri="{D42A27DB-BD31-4B8C-83A1-F6EECF244321}">
                <p14:modId xmlns:p14="http://schemas.microsoft.com/office/powerpoint/2010/main" val="2442640137"/>
              </p:ext>
            </p:extLst>
          </p:nvPr>
        </p:nvGraphicFramePr>
        <p:xfrm>
          <a:off x="182754" y="5908100"/>
          <a:ext cx="8459144" cy="3482848"/>
        </p:xfrm>
        <a:graphic>
          <a:graphicData uri="http://schemas.openxmlformats.org/drawingml/2006/table">
            <a:tbl>
              <a:tblPr firstRow="1" bandRow="1">
                <a:tableStyleId>{5C22544A-7EE6-4342-B048-85BDC9FD1C3A}</a:tableStyleId>
              </a:tblPr>
              <a:tblGrid>
                <a:gridCol w="2114786">
                  <a:extLst>
                    <a:ext uri="{9D8B030D-6E8A-4147-A177-3AD203B41FA5}">
                      <a16:colId xmlns:a16="http://schemas.microsoft.com/office/drawing/2014/main" val="4174770414"/>
                    </a:ext>
                  </a:extLst>
                </a:gridCol>
                <a:gridCol w="2114786">
                  <a:extLst>
                    <a:ext uri="{9D8B030D-6E8A-4147-A177-3AD203B41FA5}">
                      <a16:colId xmlns:a16="http://schemas.microsoft.com/office/drawing/2014/main" val="1405100232"/>
                    </a:ext>
                  </a:extLst>
                </a:gridCol>
                <a:gridCol w="2114786">
                  <a:extLst>
                    <a:ext uri="{9D8B030D-6E8A-4147-A177-3AD203B41FA5}">
                      <a16:colId xmlns:a16="http://schemas.microsoft.com/office/drawing/2014/main" val="50463931"/>
                    </a:ext>
                  </a:extLst>
                </a:gridCol>
                <a:gridCol w="2114786">
                  <a:extLst>
                    <a:ext uri="{9D8B030D-6E8A-4147-A177-3AD203B41FA5}">
                      <a16:colId xmlns:a16="http://schemas.microsoft.com/office/drawing/2014/main" val="2556992021"/>
                    </a:ext>
                  </a:extLst>
                </a:gridCol>
              </a:tblGrid>
              <a:tr h="3467947">
                <a:tc>
                  <a:txBody>
                    <a:bodyPr/>
                    <a:lstStyle/>
                    <a:p>
                      <a:pPr lvl="0"/>
                      <a:r>
                        <a:rPr lang="en-US" sz="2000" b="1" kern="1200">
                          <a:solidFill>
                            <a:schemeClr val="lt1"/>
                          </a:solidFill>
                          <a:effectLst/>
                          <a:latin typeface="+mn-lt"/>
                          <a:ea typeface="+mn-ea"/>
                          <a:cs typeface="+mn-cs"/>
                        </a:rPr>
                        <a:t>Addyson Langen</a:t>
                      </a:r>
                    </a:p>
                    <a:p>
                      <a:pPr lvl="0"/>
                      <a:r>
                        <a:rPr lang="en-US" sz="2000" b="1" kern="1200">
                          <a:solidFill>
                            <a:schemeClr val="lt1"/>
                          </a:solidFill>
                          <a:effectLst/>
                          <a:latin typeface="+mn-lt"/>
                          <a:ea typeface="+mn-ea"/>
                          <a:cs typeface="+mn-cs"/>
                        </a:rPr>
                        <a:t>Alex Jaffe</a:t>
                      </a:r>
                    </a:p>
                    <a:p>
                      <a:pPr lvl="0"/>
                      <a:r>
                        <a:rPr lang="en-US" sz="2000" b="1" kern="1200">
                          <a:solidFill>
                            <a:schemeClr val="lt1"/>
                          </a:solidFill>
                          <a:effectLst/>
                          <a:latin typeface="+mn-lt"/>
                          <a:ea typeface="+mn-ea"/>
                          <a:cs typeface="+mn-cs"/>
                        </a:rPr>
                        <a:t>Amare Payne</a:t>
                      </a:r>
                    </a:p>
                    <a:p>
                      <a:pPr lvl="0"/>
                      <a:r>
                        <a:rPr lang="en-US" sz="2000" b="1" kern="1200">
                          <a:solidFill>
                            <a:schemeClr val="lt1"/>
                          </a:solidFill>
                          <a:effectLst/>
                          <a:latin typeface="+mn-lt"/>
                          <a:ea typeface="+mn-ea"/>
                          <a:cs typeface="+mn-cs"/>
                        </a:rPr>
                        <a:t>Ariana Albuquerque</a:t>
                      </a:r>
                    </a:p>
                    <a:p>
                      <a:pPr lvl="0"/>
                      <a:r>
                        <a:rPr lang="en-US" sz="2000" b="1" kern="1200">
                          <a:solidFill>
                            <a:schemeClr val="lt1"/>
                          </a:solidFill>
                          <a:effectLst/>
                          <a:latin typeface="+mn-lt"/>
                          <a:ea typeface="+mn-ea"/>
                          <a:cs typeface="+mn-cs"/>
                        </a:rPr>
                        <a:t>Atticus Agnew</a:t>
                      </a:r>
                    </a:p>
                    <a:p>
                      <a:pPr lvl="0"/>
                      <a:r>
                        <a:rPr lang="en-US" sz="2000" b="1" kern="1200">
                          <a:solidFill>
                            <a:schemeClr val="lt1"/>
                          </a:solidFill>
                          <a:effectLst/>
                          <a:latin typeface="+mn-lt"/>
                          <a:ea typeface="+mn-ea"/>
                          <a:cs typeface="+mn-cs"/>
                        </a:rPr>
                        <a:t>Ayden Salinas </a:t>
                      </a:r>
                    </a:p>
                    <a:p>
                      <a:pPr lvl="0"/>
                      <a:r>
                        <a:rPr lang="en-US" sz="2000" b="1" kern="1200">
                          <a:solidFill>
                            <a:schemeClr val="lt1"/>
                          </a:solidFill>
                          <a:effectLst/>
                          <a:latin typeface="+mn-lt"/>
                          <a:ea typeface="+mn-ea"/>
                          <a:cs typeface="+mn-cs"/>
                        </a:rPr>
                        <a:t>Ayden WIlson</a:t>
                      </a:r>
                    </a:p>
                    <a:p>
                      <a:pPr lvl="0"/>
                      <a:r>
                        <a:rPr lang="en-US" sz="2000" b="1" kern="1200">
                          <a:solidFill>
                            <a:schemeClr val="lt1"/>
                          </a:solidFill>
                          <a:effectLst/>
                          <a:latin typeface="+mn-lt"/>
                          <a:ea typeface="+mn-ea"/>
                          <a:cs typeface="+mn-cs"/>
                        </a:rPr>
                        <a:t>Brianna Armas</a:t>
                      </a:r>
                    </a:p>
                    <a:p>
                      <a:pPr lvl="0"/>
                      <a:r>
                        <a:rPr lang="en-US" sz="2000" b="1" kern="1200">
                          <a:solidFill>
                            <a:schemeClr val="lt1"/>
                          </a:solidFill>
                          <a:effectLst/>
                          <a:latin typeface="+mn-lt"/>
                          <a:ea typeface="+mn-ea"/>
                          <a:cs typeface="+mn-cs"/>
                        </a:rPr>
                        <a:t>Brianna Xavier</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Brooke Peters</a:t>
                      </a:r>
                    </a:p>
                    <a:p>
                      <a:pPr lvl="0"/>
                      <a:r>
                        <a:rPr lang="en-US" sz="2000" b="1" kern="1200">
                          <a:solidFill>
                            <a:schemeClr val="lt1"/>
                          </a:solidFill>
                          <a:effectLst/>
                          <a:latin typeface="+mn-lt"/>
                          <a:ea typeface="+mn-ea"/>
                          <a:cs typeface="+mn-cs"/>
                        </a:rPr>
                        <a:t>Brooke Slater</a:t>
                      </a:r>
                    </a:p>
                    <a:p>
                      <a:pPr lvl="0"/>
                      <a:r>
                        <a:rPr lang="en-US" sz="2000" b="1" kern="1200">
                          <a:solidFill>
                            <a:schemeClr val="lt1"/>
                          </a:solidFill>
                          <a:effectLst/>
                          <a:latin typeface="+mn-lt"/>
                          <a:ea typeface="+mn-ea"/>
                          <a:cs typeface="+mn-cs"/>
                        </a:rPr>
                        <a:t>Christine Ortiz</a:t>
                      </a:r>
                    </a:p>
                    <a:p>
                      <a:pPr lvl="0"/>
                      <a:r>
                        <a:rPr lang="en-US" sz="2000" b="1" kern="1200">
                          <a:solidFill>
                            <a:schemeClr val="lt1"/>
                          </a:solidFill>
                          <a:effectLst/>
                          <a:latin typeface="+mn-lt"/>
                          <a:ea typeface="+mn-ea"/>
                          <a:cs typeface="+mn-cs"/>
                        </a:rPr>
                        <a:t>Christopher Nichols</a:t>
                      </a:r>
                    </a:p>
                    <a:p>
                      <a:pPr lvl="0"/>
                      <a:r>
                        <a:rPr lang="en-US" sz="2000" b="1" kern="1200">
                          <a:solidFill>
                            <a:schemeClr val="lt1"/>
                          </a:solidFill>
                          <a:effectLst/>
                          <a:latin typeface="+mn-lt"/>
                          <a:ea typeface="+mn-ea"/>
                          <a:cs typeface="+mn-cs"/>
                        </a:rPr>
                        <a:t>Corby Henderson</a:t>
                      </a:r>
                    </a:p>
                    <a:p>
                      <a:pPr lvl="0"/>
                      <a:r>
                        <a:rPr lang="en-US" sz="2000" b="1" kern="1200">
                          <a:solidFill>
                            <a:schemeClr val="lt1"/>
                          </a:solidFill>
                          <a:effectLst/>
                          <a:latin typeface="+mn-lt"/>
                          <a:ea typeface="+mn-ea"/>
                          <a:cs typeface="+mn-cs"/>
                        </a:rPr>
                        <a:t>David Horne</a:t>
                      </a:r>
                    </a:p>
                    <a:p>
                      <a:pPr lvl="0"/>
                      <a:r>
                        <a:rPr lang="en-US" sz="2000" b="1" kern="1200">
                          <a:solidFill>
                            <a:schemeClr val="lt1"/>
                          </a:solidFill>
                          <a:effectLst/>
                          <a:latin typeface="+mn-lt"/>
                          <a:ea typeface="+mn-ea"/>
                          <a:cs typeface="+mn-cs"/>
                        </a:rPr>
                        <a:t>David Onuoha</a:t>
                      </a:r>
                    </a:p>
                    <a:p>
                      <a:pPr lvl="0"/>
                      <a:r>
                        <a:rPr lang="en-US" sz="2000" b="1" kern="1200">
                          <a:solidFill>
                            <a:schemeClr val="lt1"/>
                          </a:solidFill>
                          <a:effectLst/>
                          <a:latin typeface="+mn-lt"/>
                          <a:ea typeface="+mn-ea"/>
                          <a:cs typeface="+mn-cs"/>
                        </a:rPr>
                        <a:t>Dlorah Lopez</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Jahsai Arnoux</a:t>
                      </a:r>
                    </a:p>
                    <a:p>
                      <a:pPr lvl="0"/>
                      <a:r>
                        <a:rPr lang="en-US" sz="2000" b="1" kern="1200">
                          <a:solidFill>
                            <a:schemeClr val="lt1"/>
                          </a:solidFill>
                          <a:effectLst/>
                          <a:latin typeface="+mn-lt"/>
                          <a:ea typeface="+mn-ea"/>
                          <a:cs typeface="+mn-cs"/>
                        </a:rPr>
                        <a:t>Jaimoni Parker</a:t>
                      </a:r>
                    </a:p>
                    <a:p>
                      <a:pPr lvl="0"/>
                      <a:r>
                        <a:rPr lang="en-US" sz="2000" b="1" kern="1200">
                          <a:solidFill>
                            <a:schemeClr val="lt1"/>
                          </a:solidFill>
                          <a:effectLst/>
                          <a:latin typeface="+mn-lt"/>
                          <a:ea typeface="+mn-ea"/>
                          <a:cs typeface="+mn-cs"/>
                        </a:rPr>
                        <a:t>Jordan Folk</a:t>
                      </a:r>
                    </a:p>
                    <a:p>
                      <a:pPr lvl="0"/>
                      <a:r>
                        <a:rPr lang="en-US" sz="2000" b="1" kern="1200">
                          <a:solidFill>
                            <a:schemeClr val="lt1"/>
                          </a:solidFill>
                          <a:effectLst/>
                          <a:latin typeface="+mn-lt"/>
                          <a:ea typeface="+mn-ea"/>
                          <a:cs typeface="+mn-cs"/>
                        </a:rPr>
                        <a:t>Lexi Pyle Torres</a:t>
                      </a:r>
                    </a:p>
                    <a:p>
                      <a:pPr lvl="0"/>
                      <a:r>
                        <a:rPr lang="en-US" sz="2000" b="1" kern="1200">
                          <a:solidFill>
                            <a:schemeClr val="lt1"/>
                          </a:solidFill>
                          <a:effectLst/>
                          <a:latin typeface="+mn-lt"/>
                          <a:ea typeface="+mn-ea"/>
                          <a:cs typeface="+mn-cs"/>
                        </a:rPr>
                        <a:t>Leyla Abrahams</a:t>
                      </a:r>
                    </a:p>
                    <a:p>
                      <a:pPr lvl="0"/>
                      <a:r>
                        <a:rPr lang="en-US" sz="2000" b="1" kern="1200">
                          <a:solidFill>
                            <a:schemeClr val="lt1"/>
                          </a:solidFill>
                          <a:effectLst/>
                          <a:latin typeface="+mn-lt"/>
                          <a:ea typeface="+mn-ea"/>
                          <a:cs typeface="+mn-cs"/>
                        </a:rPr>
                        <a:t>Mackenzie Roberts</a:t>
                      </a:r>
                    </a:p>
                    <a:p>
                      <a:pPr lvl="0"/>
                      <a:r>
                        <a:rPr lang="en-US" sz="2000" b="1" kern="1200">
                          <a:solidFill>
                            <a:schemeClr val="lt1"/>
                          </a:solidFill>
                          <a:effectLst/>
                          <a:latin typeface="+mn-lt"/>
                          <a:ea typeface="+mn-ea"/>
                          <a:cs typeface="+mn-cs"/>
                        </a:rPr>
                        <a:t>Madison Gordan</a:t>
                      </a:r>
                    </a:p>
                    <a:p>
                      <a:pPr lvl="0"/>
                      <a:r>
                        <a:rPr lang="en-US" sz="2000" b="1" kern="1200">
                          <a:solidFill>
                            <a:schemeClr val="lt1"/>
                          </a:solidFill>
                          <a:effectLst/>
                          <a:latin typeface="+mn-lt"/>
                          <a:ea typeface="+mn-ea"/>
                          <a:cs typeface="+mn-cs"/>
                        </a:rPr>
                        <a:t>Marissa Indrigo</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tc>
                  <a:txBody>
                    <a:bodyPr/>
                    <a:lstStyle/>
                    <a:p>
                      <a:pPr lvl="0"/>
                      <a:r>
                        <a:rPr lang="en-US" sz="2000" b="1" kern="1200">
                          <a:solidFill>
                            <a:schemeClr val="lt1"/>
                          </a:solidFill>
                          <a:effectLst/>
                          <a:latin typeface="+mn-lt"/>
                          <a:ea typeface="+mn-ea"/>
                          <a:cs typeface="+mn-cs"/>
                        </a:rPr>
                        <a:t>Marlee Apple</a:t>
                      </a:r>
                    </a:p>
                    <a:p>
                      <a:pPr lvl="0"/>
                      <a:r>
                        <a:rPr lang="en-US" sz="2000" b="1" kern="1200">
                          <a:solidFill>
                            <a:schemeClr val="lt1"/>
                          </a:solidFill>
                          <a:effectLst/>
                          <a:latin typeface="+mn-lt"/>
                          <a:ea typeface="+mn-ea"/>
                          <a:cs typeface="+mn-cs"/>
                        </a:rPr>
                        <a:t>Martha Jones </a:t>
                      </a:r>
                    </a:p>
                    <a:p>
                      <a:pPr lvl="0"/>
                      <a:r>
                        <a:rPr lang="en-US" sz="2000" b="1" kern="1200">
                          <a:solidFill>
                            <a:schemeClr val="lt1"/>
                          </a:solidFill>
                          <a:effectLst/>
                          <a:latin typeface="+mn-lt"/>
                          <a:ea typeface="+mn-ea"/>
                          <a:cs typeface="+mn-cs"/>
                        </a:rPr>
                        <a:t>Natalie De Souza</a:t>
                      </a:r>
                    </a:p>
                    <a:p>
                      <a:pPr lvl="0"/>
                      <a:r>
                        <a:rPr lang="en-US" sz="2000" b="1" kern="1200">
                          <a:solidFill>
                            <a:schemeClr val="lt1"/>
                          </a:solidFill>
                          <a:effectLst/>
                          <a:latin typeface="+mn-lt"/>
                          <a:ea typeface="+mn-ea"/>
                          <a:cs typeface="+mn-cs"/>
                        </a:rPr>
                        <a:t>Olivia Rios</a:t>
                      </a:r>
                    </a:p>
                    <a:p>
                      <a:pPr lvl="0"/>
                      <a:r>
                        <a:rPr lang="en-US" sz="2000" b="1" kern="1200">
                          <a:solidFill>
                            <a:schemeClr val="lt1"/>
                          </a:solidFill>
                          <a:effectLst/>
                          <a:latin typeface="+mn-lt"/>
                          <a:ea typeface="+mn-ea"/>
                          <a:cs typeface="+mn-cs"/>
                        </a:rPr>
                        <a:t>Tori Huckstep</a:t>
                      </a:r>
                    </a:p>
                    <a:p>
                      <a:pPr lvl="0"/>
                      <a:r>
                        <a:rPr lang="en-US" sz="2000" b="1" kern="1200">
                          <a:solidFill>
                            <a:schemeClr val="lt1"/>
                          </a:solidFill>
                          <a:effectLst/>
                          <a:latin typeface="+mn-lt"/>
                          <a:ea typeface="+mn-ea"/>
                          <a:cs typeface="+mn-cs"/>
                        </a:rPr>
                        <a:t>Victoria Purificato</a:t>
                      </a:r>
                    </a:p>
                    <a:p>
                      <a:pPr lvl="0"/>
                      <a:r>
                        <a:rPr lang="en-US" sz="2000" b="1" kern="1200">
                          <a:solidFill>
                            <a:schemeClr val="lt1"/>
                          </a:solidFill>
                          <a:effectLst/>
                          <a:latin typeface="+mn-lt"/>
                          <a:ea typeface="+mn-ea"/>
                          <a:cs typeface="+mn-cs"/>
                        </a:rPr>
                        <a:t>Vivianna Colon</a:t>
                      </a:r>
                    </a:p>
                    <a:p>
                      <a:endParaRPr lang="en-US" sz="2000"/>
                    </a:p>
                  </a:txBody>
                  <a:tcPr marL="130048" marR="130048" marT="65024" marB="65024">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50000"/>
                      </a:schemeClr>
                    </a:solidFill>
                  </a:tcPr>
                </a:tc>
                <a:extLst>
                  <a:ext uri="{0D108BD9-81ED-4DB2-BD59-A6C34878D82A}">
                    <a16:rowId xmlns:a16="http://schemas.microsoft.com/office/drawing/2014/main" val="691568680"/>
                  </a:ext>
                </a:extLst>
              </a:tr>
            </a:tbl>
          </a:graphicData>
        </a:graphic>
      </p:graphicFrame>
    </p:spTree>
    <p:extLst>
      <p:ext uri="{BB962C8B-B14F-4D97-AF65-F5344CB8AC3E}">
        <p14:creationId xmlns:p14="http://schemas.microsoft.com/office/powerpoint/2010/main" val="1883117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87F307C7-C615-B091-2B25-727E71441535}"/>
              </a:ext>
            </a:extLst>
          </p:cNvPr>
          <p:cNvPicPr>
            <a:picLocks noChangeAspect="1"/>
          </p:cNvPicPr>
          <p:nvPr/>
        </p:nvPicPr>
        <p:blipFill rotWithShape="1">
          <a:blip r:embed="rId2">
            <a:extLst>
              <a:ext uri="{28A0092B-C50C-407E-A947-70E740481C1C}">
                <a14:useLocalDpi xmlns:a14="http://schemas.microsoft.com/office/drawing/2010/main" val="0"/>
              </a:ext>
            </a:extLst>
          </a:blip>
          <a:srcRect l="2505" t="4086"/>
          <a:stretch/>
        </p:blipFill>
        <p:spPr>
          <a:xfrm>
            <a:off x="233454" y="880971"/>
            <a:ext cx="6268946" cy="7981173"/>
          </a:xfrm>
          <a:prstGeom prst="rect">
            <a:avLst/>
          </a:prstGeom>
        </p:spPr>
      </p:pic>
      <p:sp>
        <p:nvSpPr>
          <p:cNvPr id="4" name="TextBox 3">
            <a:extLst>
              <a:ext uri="{FF2B5EF4-FFF2-40B4-BE49-F238E27FC236}">
                <a16:creationId xmlns:a16="http://schemas.microsoft.com/office/drawing/2014/main" id="{FD7C30BE-17A8-DE9D-5817-D16D06CB2CFC}"/>
              </a:ext>
            </a:extLst>
          </p:cNvPr>
          <p:cNvSpPr txBox="1"/>
          <p:nvPr/>
        </p:nvSpPr>
        <p:spPr>
          <a:xfrm>
            <a:off x="6754107" y="880971"/>
            <a:ext cx="5810209" cy="6264022"/>
          </a:xfrm>
          <a:prstGeom prst="rect">
            <a:avLst/>
          </a:prstGeom>
          <a:noFill/>
        </p:spPr>
        <p:txBody>
          <a:bodyPr wrap="square" rtlCol="0">
            <a:spAutoFit/>
          </a:bodyPr>
          <a:lstStyle/>
          <a:p>
            <a:pPr defTabSz="650230"/>
            <a:r>
              <a:rPr lang="en-US" sz="2560" kern="1200">
                <a:solidFill>
                  <a:prstClr val="black"/>
                </a:solidFill>
                <a:latin typeface="Calibri" panose="020F0502020204030204"/>
                <a:ea typeface="+mn-ea"/>
                <a:cs typeface="+mn-cs"/>
              </a:rPr>
              <a:t>Calling all artists!</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FAU’s Harbor Branch is accepting Ocean Science Art from September 5th, 2022 to March 17</a:t>
            </a:r>
            <a:r>
              <a:rPr lang="en-US" sz="2560" kern="1200" baseline="30000">
                <a:solidFill>
                  <a:prstClr val="black"/>
                </a:solidFill>
                <a:latin typeface="Calibri" panose="020F0502020204030204"/>
                <a:ea typeface="+mn-ea"/>
                <a:cs typeface="+mn-cs"/>
              </a:rPr>
              <a:t>th</a:t>
            </a:r>
            <a:r>
              <a:rPr lang="en-US" sz="2560" kern="1200">
                <a:solidFill>
                  <a:prstClr val="black"/>
                </a:solidFill>
                <a:latin typeface="Calibri" panose="020F0502020204030204"/>
                <a:ea typeface="+mn-ea"/>
                <a:cs typeface="+mn-cs"/>
              </a:rPr>
              <a:t> 2023, but they haven’t gotten a chance to update their website yet!</a:t>
            </a:r>
          </a:p>
          <a:p>
            <a:pPr defTabSz="650230"/>
            <a:endParaRPr lang="en-US" sz="2560" kern="1200">
              <a:solidFill>
                <a:prstClr val="black"/>
              </a:solidFill>
              <a:latin typeface="Calibri" panose="020F0502020204030204"/>
              <a:ea typeface="+mn-ea"/>
              <a:cs typeface="+mn-cs"/>
            </a:endParaRPr>
          </a:p>
          <a:p>
            <a:pPr defTabSz="650230"/>
            <a:r>
              <a:rPr lang="en-US" sz="2560" kern="1200">
                <a:solidFill>
                  <a:prstClr val="black"/>
                </a:solidFill>
                <a:latin typeface="Calibri" panose="020F0502020204030204"/>
                <a:ea typeface="+mn-ea"/>
                <a:cs typeface="+mn-cs"/>
              </a:rPr>
              <a:t>Please come see Mrs. Perez in 235 or email her at </a:t>
            </a:r>
            <a:r>
              <a:rPr lang="en-US" sz="2560" kern="1200">
                <a:solidFill>
                  <a:prstClr val="black"/>
                </a:solidFill>
                <a:latin typeface="Calibri" panose="020F0502020204030204"/>
                <a:ea typeface="+mn-ea"/>
                <a:cs typeface="+mn-cs"/>
                <a:hlinkClick r:id="rId3"/>
              </a:rPr>
              <a:t>perez.lindsey@somersetcollegeprep.org</a:t>
            </a:r>
            <a:r>
              <a:rPr lang="en-US" sz="2560" kern="1200">
                <a:solidFill>
                  <a:prstClr val="black"/>
                </a:solidFill>
                <a:latin typeface="Calibri" panose="020F0502020204030204"/>
                <a:ea typeface="+mn-ea"/>
                <a:cs typeface="+mn-cs"/>
              </a:rPr>
              <a:t> </a:t>
            </a:r>
          </a:p>
          <a:p>
            <a:pPr defTabSz="650230"/>
            <a:endParaRPr lang="en-US" sz="2560" kern="1200">
              <a:solidFill>
                <a:prstClr val="black"/>
              </a:solidFill>
              <a:latin typeface="Calibri" panose="020F0502020204030204"/>
              <a:ea typeface="+mn-ea"/>
              <a:cs typeface="+mn-cs"/>
            </a:endParaRP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K- 8th Grade Winner: “Harnessing the Power of Marine Sponges” by Trisha G., 7th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High School Winner: “Coral” by Alex T., 12th grade</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 Adult Winner: “In Awe” by Linda S.</a:t>
            </a:r>
          </a:p>
          <a:p>
            <a:pPr defTabSz="650230"/>
            <a:r>
              <a:rPr lang="en-US" sz="1991" kern="1200">
                <a:solidFill>
                  <a:prstClr val="black"/>
                </a:solidFill>
                <a:latin typeface="Segoe UI Emoji" panose="020B0502040204020203" pitchFamily="34" charset="0"/>
                <a:ea typeface="+mn-ea"/>
                <a:cs typeface="+mn-cs"/>
              </a:rPr>
              <a:t>🏆</a:t>
            </a:r>
            <a:r>
              <a:rPr lang="en-US" sz="1991" kern="1200">
                <a:solidFill>
                  <a:prstClr val="black"/>
                </a:solidFill>
                <a:latin typeface="Calibri" panose="020F0502020204030204" pitchFamily="34" charset="0"/>
                <a:ea typeface="+mn-ea"/>
                <a:cs typeface="+mn-cs"/>
              </a:rPr>
              <a:t>People’s Choice Award Winner: “Tubed System” by Pjark S., 11th grade</a:t>
            </a:r>
          </a:p>
        </p:txBody>
      </p:sp>
      <p:sp>
        <p:nvSpPr>
          <p:cNvPr id="5" name="Cloud 4">
            <a:extLst>
              <a:ext uri="{FF2B5EF4-FFF2-40B4-BE49-F238E27FC236}">
                <a16:creationId xmlns:a16="http://schemas.microsoft.com/office/drawing/2014/main" id="{AE977C26-EDF3-A5C5-2C34-A7548921EC1D}"/>
              </a:ext>
            </a:extLst>
          </p:cNvPr>
          <p:cNvSpPr/>
          <p:nvPr/>
        </p:nvSpPr>
        <p:spPr>
          <a:xfrm>
            <a:off x="2831690" y="6376548"/>
            <a:ext cx="4237047" cy="3104371"/>
          </a:xfrm>
          <a:prstGeom prst="cloud">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650230"/>
            <a:r>
              <a:rPr lang="en-US" sz="2560" b="1" kern="1200">
                <a:solidFill>
                  <a:prstClr val="white"/>
                </a:solidFill>
                <a:latin typeface="Calibri" panose="020F0502020204030204"/>
              </a:rPr>
              <a:t>More updates to come!!!</a:t>
            </a:r>
          </a:p>
        </p:txBody>
      </p:sp>
    </p:spTree>
    <p:extLst>
      <p:ext uri="{BB962C8B-B14F-4D97-AF65-F5344CB8AC3E}">
        <p14:creationId xmlns:p14="http://schemas.microsoft.com/office/powerpoint/2010/main" val="456129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540C72-FCEE-D1D3-5EDF-1459BC5558CC}"/>
              </a:ext>
            </a:extLst>
          </p:cNvPr>
          <p:cNvSpPr txBox="1"/>
          <p:nvPr/>
        </p:nvSpPr>
        <p:spPr>
          <a:xfrm>
            <a:off x="6376549" y="482438"/>
            <a:ext cx="4216070" cy="8539645"/>
          </a:xfrm>
          <a:prstGeom prst="rect">
            <a:avLst/>
          </a:prstGeom>
          <a:noFill/>
        </p:spPr>
        <p:txBody>
          <a:bodyPr wrap="square" rtlCol="0">
            <a:spAutoFit/>
          </a:bodyPr>
          <a:lstStyle/>
          <a:p>
            <a:pPr defTabSz="650230"/>
            <a:r>
              <a:rPr lang="en-US" sz="1991" b="1" kern="1200">
                <a:solidFill>
                  <a:prstClr val="black"/>
                </a:solidFill>
                <a:latin typeface="Calibri" panose="020F0502020204030204" pitchFamily="34" charset="0"/>
                <a:ea typeface="+mn-ea"/>
                <a:cs typeface="+mn-cs"/>
              </a:rPr>
              <a:t>Calling all 6</a:t>
            </a:r>
            <a:r>
              <a:rPr lang="en-US" sz="1991" b="1" kern="1200" baseline="30000">
                <a:solidFill>
                  <a:prstClr val="black"/>
                </a:solidFill>
                <a:latin typeface="Calibri" panose="020F0502020204030204" pitchFamily="34" charset="0"/>
                <a:ea typeface="+mn-ea"/>
                <a:cs typeface="+mn-cs"/>
              </a:rPr>
              <a:t>th</a:t>
            </a:r>
            <a:r>
              <a:rPr lang="en-US" sz="1991" b="1" kern="1200">
                <a:solidFill>
                  <a:prstClr val="black"/>
                </a:solidFill>
                <a:latin typeface="Calibri" panose="020F0502020204030204" pitchFamily="34" charset="0"/>
                <a:ea typeface="+mn-ea"/>
                <a:cs typeface="+mn-cs"/>
              </a:rPr>
              <a:t> to 8</a:t>
            </a:r>
            <a:r>
              <a:rPr lang="en-US" sz="1991" b="1" kern="1200" baseline="30000">
                <a:solidFill>
                  <a:prstClr val="black"/>
                </a:solidFill>
                <a:latin typeface="Calibri" panose="020F0502020204030204" pitchFamily="34" charset="0"/>
                <a:ea typeface="+mn-ea"/>
                <a:cs typeface="+mn-cs"/>
              </a:rPr>
              <a:t>th</a:t>
            </a:r>
            <a:r>
              <a:rPr lang="en-US" sz="1991" b="1" kern="1200">
                <a:solidFill>
                  <a:prstClr val="black"/>
                </a:solidFill>
                <a:latin typeface="Calibri" panose="020F0502020204030204" pitchFamily="34" charset="0"/>
                <a:ea typeface="+mn-ea"/>
                <a:cs typeface="+mn-cs"/>
              </a:rPr>
              <a:t> Grade Artists!</a:t>
            </a:r>
          </a:p>
          <a:p>
            <a:pPr defTabSz="650230"/>
            <a:endParaRPr lang="en-US" sz="1991" kern="1200">
              <a:solidFill>
                <a:prstClr val="black"/>
              </a:solidFill>
              <a:latin typeface="Calibri" panose="020F0502020204030204" pitchFamily="34" charset="0"/>
              <a:ea typeface="+mn-ea"/>
              <a:cs typeface="+mn-cs"/>
            </a:endParaRPr>
          </a:p>
          <a:p>
            <a:pPr defTabSz="650230"/>
            <a:r>
              <a:rPr lang="en-US" sz="1991" kern="1200">
                <a:solidFill>
                  <a:prstClr val="black"/>
                </a:solidFill>
                <a:latin typeface="Calibri" panose="020F0502020204030204" pitchFamily="34" charset="0"/>
                <a:ea typeface="+mn-ea"/>
                <a:cs typeface="+mn-cs"/>
              </a:rPr>
              <a:t>The Florida Department of Health Radon Program is sponsoring the 2023 Florida Radon Poster Contest They select the Florida winners and celebrate their success. Students then move up to the National Contest for even more fame and glory!</a:t>
            </a:r>
          </a:p>
          <a:p>
            <a:pPr defTabSz="650230"/>
            <a:r>
              <a:rPr lang="en-US" sz="1991" kern="1200">
                <a:solidFill>
                  <a:prstClr val="black"/>
                </a:solidFill>
                <a:latin typeface="Calibri" panose="020F0502020204030204" pitchFamily="34" charset="0"/>
                <a:ea typeface="+mn-ea"/>
                <a:cs typeface="+mn-cs"/>
              </a:rPr>
              <a:t> </a:t>
            </a:r>
          </a:p>
          <a:p>
            <a:pPr defTabSz="650230"/>
            <a:r>
              <a:rPr lang="en-US" sz="1991" kern="1200">
                <a:solidFill>
                  <a:prstClr val="black"/>
                </a:solidFill>
                <a:latin typeface="Calibri" panose="020F0502020204030204" pitchFamily="34" charset="0"/>
                <a:ea typeface="+mn-ea"/>
                <a:cs typeface="+mn-cs"/>
              </a:rPr>
              <a:t>What’s so important about radon, you ask? Radon is the leading cause of lung cancer among non-smokers in the U.S. and 1 in 5 homes in Florida have elevated radon levels.</a:t>
            </a:r>
          </a:p>
          <a:p>
            <a:pPr defTabSz="650230"/>
            <a:endParaRPr lang="en-US" sz="1991" kern="1200">
              <a:solidFill>
                <a:prstClr val="black"/>
              </a:solidFill>
              <a:latin typeface="Calibri" panose="020F0502020204030204" pitchFamily="34" charset="0"/>
              <a:ea typeface="+mn-ea"/>
              <a:cs typeface="+mn-cs"/>
            </a:endParaRPr>
          </a:p>
          <a:p>
            <a:pPr defTabSz="650230"/>
            <a:r>
              <a:rPr lang="en-US" sz="2276" kern="1200">
                <a:solidFill>
                  <a:prstClr val="black"/>
                </a:solidFill>
                <a:latin typeface="Calibri" panose="020F0502020204030204"/>
                <a:ea typeface="+mn-ea"/>
                <a:cs typeface="+mn-cs"/>
              </a:rPr>
              <a:t>Poster prizes:</a:t>
            </a:r>
            <a:br>
              <a:rPr lang="en-US" sz="2276" kern="1200">
                <a:solidFill>
                  <a:prstClr val="black"/>
                </a:solidFill>
                <a:latin typeface="Calibri" panose="020F0502020204030204"/>
                <a:ea typeface="+mn-ea"/>
                <a:cs typeface="+mn-cs"/>
              </a:rPr>
            </a:br>
            <a:r>
              <a:rPr lang="en-US" sz="2276" kern="1200">
                <a:solidFill>
                  <a:prstClr val="black"/>
                </a:solidFill>
                <a:latin typeface="Calibri" panose="020F0502020204030204"/>
                <a:ea typeface="+mn-ea"/>
                <a:cs typeface="+mn-cs"/>
              </a:rPr>
              <a:t>1st place –$1,000</a:t>
            </a:r>
            <a:br>
              <a:rPr lang="en-US" sz="2276" kern="1200">
                <a:solidFill>
                  <a:prstClr val="black"/>
                </a:solidFill>
                <a:latin typeface="Calibri" panose="020F0502020204030204"/>
                <a:ea typeface="+mn-ea"/>
                <a:cs typeface="+mn-cs"/>
              </a:rPr>
            </a:br>
            <a:r>
              <a:rPr lang="en-US" sz="2276" kern="1200">
                <a:solidFill>
                  <a:prstClr val="black"/>
                </a:solidFill>
                <a:latin typeface="Calibri" panose="020F0502020204030204"/>
                <a:ea typeface="+mn-ea"/>
                <a:cs typeface="+mn-cs"/>
              </a:rPr>
              <a:t>2nd place –$300</a:t>
            </a:r>
            <a:br>
              <a:rPr lang="en-US" sz="2276" kern="1200">
                <a:solidFill>
                  <a:prstClr val="black"/>
                </a:solidFill>
                <a:latin typeface="Calibri" panose="020F0502020204030204"/>
                <a:ea typeface="+mn-ea"/>
                <a:cs typeface="+mn-cs"/>
              </a:rPr>
            </a:br>
            <a:r>
              <a:rPr lang="en-US" sz="2276" kern="1200">
                <a:solidFill>
                  <a:prstClr val="black"/>
                </a:solidFill>
                <a:latin typeface="Calibri" panose="020F0502020204030204"/>
                <a:ea typeface="+mn-ea"/>
                <a:cs typeface="+mn-cs"/>
              </a:rPr>
              <a:t>3rd place – $200</a:t>
            </a:r>
            <a:endParaRPr lang="en-US" sz="1991" kern="1200">
              <a:solidFill>
                <a:prstClr val="black"/>
              </a:solidFill>
              <a:latin typeface="Calibri" panose="020F0502020204030204" pitchFamily="34" charset="0"/>
              <a:ea typeface="+mn-ea"/>
              <a:cs typeface="+mn-cs"/>
            </a:endParaRPr>
          </a:p>
          <a:p>
            <a:pPr defTabSz="650230"/>
            <a:endParaRPr lang="en-US" sz="1991" kern="1200">
              <a:solidFill>
                <a:prstClr val="black"/>
              </a:solidFill>
              <a:latin typeface="Calibri" panose="020F0502020204030204" pitchFamily="34" charset="0"/>
              <a:ea typeface="+mn-ea"/>
              <a:cs typeface="+mn-cs"/>
            </a:endParaRPr>
          </a:p>
          <a:p>
            <a:pPr defTabSz="650230"/>
            <a:r>
              <a:rPr lang="en-US" sz="1991" b="1" kern="1200">
                <a:solidFill>
                  <a:srgbClr val="0070C0"/>
                </a:solidFill>
                <a:latin typeface="Calibri" panose="020F0502020204030204" pitchFamily="34" charset="0"/>
                <a:ea typeface="+mn-ea"/>
                <a:cs typeface="+mn-cs"/>
              </a:rPr>
              <a:t>Deadline: November 1, 2022.</a:t>
            </a:r>
          </a:p>
          <a:p>
            <a:pPr defTabSz="650230"/>
            <a:endParaRPr lang="en-US" sz="1991" b="1" kern="1200">
              <a:solidFill>
                <a:srgbClr val="0070C0"/>
              </a:solidFill>
              <a:latin typeface="Calibri" panose="020F0502020204030204" pitchFamily="34" charset="0"/>
              <a:ea typeface="+mn-ea"/>
              <a:cs typeface="+mn-cs"/>
            </a:endParaRPr>
          </a:p>
          <a:p>
            <a:pPr defTabSz="650230"/>
            <a:r>
              <a:rPr lang="en-US" sz="1991" b="1" kern="1200">
                <a:solidFill>
                  <a:srgbClr val="0070C0"/>
                </a:solidFill>
                <a:latin typeface="Calibri" panose="020F0502020204030204" pitchFamily="34" charset="0"/>
                <a:ea typeface="+mn-ea"/>
                <a:cs typeface="+mn-cs"/>
              </a:rPr>
              <a:t>Please Contact Mrs. Perez in 235 or at perez.lindsey@somersetcollegeprep.org</a:t>
            </a:r>
            <a:endParaRPr lang="en-US" sz="1991" kern="1200">
              <a:solidFill>
                <a:prstClr val="black"/>
              </a:solidFill>
              <a:latin typeface="Calibri" panose="020F0502020204030204" pitchFamily="34" charset="0"/>
              <a:ea typeface="+mn-ea"/>
              <a:cs typeface="+mn-cs"/>
            </a:endParaRPr>
          </a:p>
          <a:p>
            <a:pPr defTabSz="650230"/>
            <a:endParaRPr lang="en-US" sz="1991" kern="1200">
              <a:solidFill>
                <a:prstClr val="black"/>
              </a:solidFill>
              <a:latin typeface="Calibri" panose="020F0502020204030204"/>
              <a:ea typeface="+mn-ea"/>
              <a:cs typeface="+mn-cs"/>
            </a:endParaRPr>
          </a:p>
        </p:txBody>
      </p:sp>
      <p:pic>
        <p:nvPicPr>
          <p:cNvPr id="6" name="Picture 5" descr="A picture containing text, painted&#10;&#10;Description automatically generated">
            <a:extLst>
              <a:ext uri="{FF2B5EF4-FFF2-40B4-BE49-F238E27FC236}">
                <a16:creationId xmlns:a16="http://schemas.microsoft.com/office/drawing/2014/main" id="{D502FC5F-E8AD-7CED-C7BD-548271A0A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93" y="677334"/>
            <a:ext cx="5608320" cy="8398933"/>
          </a:xfrm>
          <a:prstGeom prst="rect">
            <a:avLst/>
          </a:prstGeom>
        </p:spPr>
      </p:pic>
      <p:pic>
        <p:nvPicPr>
          <p:cNvPr id="10" name="Picture 9">
            <a:extLst>
              <a:ext uri="{FF2B5EF4-FFF2-40B4-BE49-F238E27FC236}">
                <a16:creationId xmlns:a16="http://schemas.microsoft.com/office/drawing/2014/main" id="{7A725717-43FB-0B7E-CD83-2A361EF619D2}"/>
              </a:ext>
            </a:extLst>
          </p:cNvPr>
          <p:cNvPicPr>
            <a:picLocks noChangeAspect="1"/>
          </p:cNvPicPr>
          <p:nvPr/>
        </p:nvPicPr>
        <p:blipFill>
          <a:blip r:embed="rId3"/>
          <a:stretch>
            <a:fillRect/>
          </a:stretch>
        </p:blipFill>
        <p:spPr>
          <a:xfrm>
            <a:off x="10068231" y="4876800"/>
            <a:ext cx="2385018" cy="2385018"/>
          </a:xfrm>
          <a:prstGeom prst="rect">
            <a:avLst/>
          </a:prstGeom>
        </p:spPr>
      </p:pic>
    </p:spTree>
    <p:extLst>
      <p:ext uri="{BB962C8B-B14F-4D97-AF65-F5344CB8AC3E}">
        <p14:creationId xmlns:p14="http://schemas.microsoft.com/office/powerpoint/2010/main" val="762382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844391" y="-1624733"/>
            <a:ext cx="73152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1219200"/>
            <a:ext cx="9675569" cy="7314743"/>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892791" y="-579029"/>
            <a:ext cx="522086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pic>
        <p:nvPicPr>
          <p:cNvPr id="5" name="Picture 4">
            <a:extLst>
              <a:ext uri="{FF2B5EF4-FFF2-40B4-BE49-F238E27FC236}">
                <a16:creationId xmlns:a16="http://schemas.microsoft.com/office/drawing/2014/main" id="{4E02FAC0-4AB9-A0D9-E7D2-739FE14741A9}"/>
              </a:ext>
            </a:extLst>
          </p:cNvPr>
          <p:cNvPicPr>
            <a:picLocks noChangeAspect="1"/>
          </p:cNvPicPr>
          <p:nvPr/>
        </p:nvPicPr>
        <p:blipFill rotWithShape="1">
          <a:blip r:embed="rId2"/>
          <a:srcRect b="14305"/>
          <a:stretch/>
        </p:blipFill>
        <p:spPr>
          <a:xfrm>
            <a:off x="487680" y="1706880"/>
            <a:ext cx="12029440" cy="6339840"/>
          </a:xfrm>
          <a:prstGeom prst="rect">
            <a:avLst/>
          </a:prstGeom>
        </p:spPr>
      </p:pic>
    </p:spTree>
    <p:extLst>
      <p:ext uri="{BB962C8B-B14F-4D97-AF65-F5344CB8AC3E}">
        <p14:creationId xmlns:p14="http://schemas.microsoft.com/office/powerpoint/2010/main" val="81689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Shape 2327"/>
          <p:cNvSpPr txBox="1">
            <a:spLocks noGrp="1"/>
          </p:cNvSpPr>
          <p:nvPr>
            <p:ph type="title" idx="4294967295"/>
          </p:nvPr>
        </p:nvSpPr>
        <p:spPr>
          <a:xfrm>
            <a:off x="0" y="-17463"/>
            <a:ext cx="9448800" cy="1885951"/>
          </a:xfrm>
          <a:prstGeom prst="rect">
            <a:avLst/>
          </a:prstGeom>
          <a:noFill/>
          <a:ln>
            <a:noFill/>
          </a:ln>
        </p:spPr>
        <p:txBody>
          <a:bodyPr lIns="0" tIns="0" rIns="0" bIns="0" anchor="b" anchorCtr="0">
            <a:noAutofit/>
          </a:bodyPr>
          <a:lstStyle/>
          <a:p>
            <a:pPr marL="0" marR="0" lvl="0" indent="0" algn="ctr" rtl="0">
              <a:spcBef>
                <a:spcPts val="0"/>
              </a:spcBef>
              <a:buClr>
                <a:srgbClr val="FFFF00"/>
              </a:buClr>
              <a:buSzPct val="25000"/>
              <a:buFont typeface="Arial"/>
              <a:buNone/>
            </a:pPr>
            <a:r>
              <a:rPr lang="en-US" sz="5670" b="0" i="0" u="none" strike="noStrike" cap="none">
                <a:solidFill>
                  <a:srgbClr val="FFFF00"/>
                </a:solidFill>
                <a:latin typeface="Arial"/>
                <a:ea typeface="Arial"/>
                <a:cs typeface="Arial"/>
                <a:sym typeface="Arial"/>
              </a:rPr>
              <a:t>LINCOLN MEMORIAL UNIVERSITY</a:t>
            </a:r>
          </a:p>
        </p:txBody>
      </p:sp>
      <p:sp>
        <p:nvSpPr>
          <p:cNvPr id="2328" name="Shape 2328"/>
          <p:cNvSpPr txBox="1">
            <a:spLocks noGrp="1"/>
          </p:cNvSpPr>
          <p:nvPr>
            <p:ph type="body" idx="4294967295"/>
          </p:nvPr>
        </p:nvSpPr>
        <p:spPr>
          <a:xfrm>
            <a:off x="0" y="1757363"/>
            <a:ext cx="10072688" cy="1711325"/>
          </a:xfrm>
          <a:prstGeom prst="rect">
            <a:avLst/>
          </a:prstGeom>
          <a:noFill/>
          <a:ln>
            <a:noFill/>
          </a:ln>
        </p:spPr>
        <p:txBody>
          <a:bodyPr lIns="0" tIns="0" rIns="0" bIns="0" anchor="b" anchorCtr="0">
            <a:noAutofit/>
          </a:bodyPr>
          <a:lstStyle/>
          <a:p>
            <a:pPr marL="64242" marR="0" lvl="0" indent="-742" algn="l" rtl="0">
              <a:lnSpc>
                <a:spcPct val="80000"/>
              </a:lnSpc>
              <a:spcBef>
                <a:spcPts val="0"/>
              </a:spcBef>
              <a:spcAft>
                <a:spcPts val="0"/>
              </a:spcAft>
              <a:buClr>
                <a:schemeClr val="lt2"/>
              </a:buClr>
              <a:buSzPct val="25000"/>
              <a:buFont typeface="Noto Sans Symbols"/>
              <a:buNone/>
            </a:pPr>
            <a:r>
              <a:rPr lang="en-US" sz="1700" b="1" i="0" u="sng" strike="noStrike" cap="none">
                <a:solidFill>
                  <a:schemeClr val="hlink"/>
                </a:solidFill>
                <a:latin typeface="Comic Sans MS"/>
                <a:ea typeface="Comic Sans MS"/>
                <a:cs typeface="Comic Sans MS"/>
                <a:sym typeface="Comic Sans MS"/>
                <a:hlinkClick r:id="rId3"/>
              </a:rPr>
              <a:t>                                                                                                                                                                                                       </a:t>
            </a:r>
          </a:p>
          <a:p>
            <a:pPr marL="64242" marR="0" lvl="0" indent="-742" algn="l" rtl="0">
              <a:lnSpc>
                <a:spcPct val="80000"/>
              </a:lnSpc>
              <a:spcBef>
                <a:spcPts val="1099"/>
              </a:spcBef>
              <a:spcAft>
                <a:spcPts val="0"/>
              </a:spcAft>
              <a:buClr>
                <a:schemeClr val="lt2"/>
              </a:buClr>
              <a:buSzPct val="25000"/>
              <a:buFont typeface="Noto Sans Symbols"/>
              <a:buNone/>
            </a:pPr>
            <a:r>
              <a:rPr lang="en-US" sz="2400" b="1" i="0" u="sng" strike="noStrike" cap="none">
                <a:latin typeface="+mj-lt"/>
                <a:ea typeface="Comic Sans MS"/>
                <a:cs typeface="Comic Sans MS"/>
                <a:sym typeface="Comic Sans MS"/>
                <a:hlinkClick r:id="rId3"/>
              </a:rPr>
              <a:t>http://www.lmunet.edu/</a:t>
            </a:r>
            <a:r>
              <a:rPr lang="en-US" sz="2400" b="1" i="0" u="none" strike="noStrike" cap="none">
                <a:latin typeface="+mj-lt"/>
                <a:ea typeface="Comic Sans MS"/>
                <a:cs typeface="Comic Sans MS"/>
                <a:sym typeface="Comic Sans MS"/>
              </a:rPr>
              <a:t> </a:t>
            </a:r>
          </a:p>
          <a:p>
            <a:pPr marL="64242" marR="0" lvl="0" indent="-742" algn="l" rtl="0">
              <a:lnSpc>
                <a:spcPct val="80000"/>
              </a:lnSpc>
              <a:spcBef>
                <a:spcPts val="1099"/>
              </a:spcBef>
              <a:spcAft>
                <a:spcPts val="0"/>
              </a:spcAft>
              <a:buClr>
                <a:schemeClr val="lt2"/>
              </a:buClr>
              <a:buSzPct val="25000"/>
              <a:buFont typeface="Noto Sans Symbols"/>
              <a:buNone/>
            </a:pPr>
            <a:endParaRPr sz="1954" b="1" i="0" u="none" strike="noStrike" cap="none">
              <a:solidFill>
                <a:srgbClr val="FFFF00"/>
              </a:solidFill>
              <a:latin typeface="Comic Sans MS"/>
              <a:ea typeface="Comic Sans MS"/>
              <a:cs typeface="Comic Sans MS"/>
              <a:sym typeface="Comic Sans MS"/>
            </a:endParaRPr>
          </a:p>
          <a:p>
            <a:pPr marL="321142" marR="0" lvl="0" indent="-257642" algn="ctr" rtl="0">
              <a:lnSpc>
                <a:spcPct val="80000"/>
              </a:lnSpc>
              <a:spcBef>
                <a:spcPts val="1099"/>
              </a:spcBef>
              <a:spcAft>
                <a:spcPts val="0"/>
              </a:spcAft>
              <a:buClr>
                <a:schemeClr val="lt2"/>
              </a:buClr>
              <a:buSzPct val="97700"/>
              <a:buFont typeface="Helvetica Neue"/>
              <a:buChar char="✓"/>
            </a:pPr>
            <a:r>
              <a:rPr lang="en-US" sz="1954" b="1" i="0" u="none" strike="noStrike" cap="none">
                <a:solidFill>
                  <a:srgbClr val="FFFFFF"/>
                </a:solidFill>
                <a:latin typeface="Comic Sans MS"/>
                <a:ea typeface="Comic Sans MS"/>
                <a:cs typeface="Comic Sans MS"/>
                <a:sym typeface="Comic Sans MS"/>
              </a:rPr>
              <a:t>Application Fee waived for SCPA students</a:t>
            </a:r>
          </a:p>
          <a:p>
            <a:pPr marL="321142" marR="0" lvl="0" indent="-257642" algn="ctr" rtl="0">
              <a:lnSpc>
                <a:spcPct val="80000"/>
              </a:lnSpc>
              <a:spcBef>
                <a:spcPts val="1099"/>
              </a:spcBef>
              <a:buClr>
                <a:schemeClr val="lt2"/>
              </a:buClr>
              <a:buSzPct val="97700"/>
              <a:buFont typeface="Helvetica Neue"/>
              <a:buChar char="✓"/>
            </a:pPr>
            <a:r>
              <a:rPr lang="en-US" sz="1954" b="1" i="0" u="none" strike="noStrike" cap="none">
                <a:solidFill>
                  <a:srgbClr val="FFFFFF"/>
                </a:solidFill>
                <a:latin typeface="Comic Sans MS"/>
                <a:ea typeface="Comic Sans MS"/>
                <a:cs typeface="Comic Sans MS"/>
                <a:sym typeface="Comic Sans MS"/>
              </a:rPr>
              <a:t>In state tuition offered</a:t>
            </a:r>
          </a:p>
        </p:txBody>
      </p:sp>
      <p:sp>
        <p:nvSpPr>
          <p:cNvPr id="2329" name="Shape 2329"/>
          <p:cNvSpPr/>
          <p:nvPr/>
        </p:nvSpPr>
        <p:spPr>
          <a:xfrm>
            <a:off x="474683" y="4434855"/>
            <a:ext cx="5448300" cy="3621307"/>
          </a:xfrm>
          <a:prstGeom prst="rect">
            <a:avLst/>
          </a:prstGeom>
          <a:noFill/>
          <a:ln>
            <a:noFill/>
          </a:ln>
        </p:spPr>
        <p:txBody>
          <a:bodyPr lIns="45100" tIns="45100" rIns="45100" bIns="45100" anchor="t" anchorCtr="0">
            <a:noAutofit/>
          </a:bodyPr>
          <a:lstStyle/>
          <a:p>
            <a:pPr marL="426490" marR="0" lvl="0" indent="-426490" algn="l" rtl="0">
              <a:lnSpc>
                <a:spcPct val="120000"/>
              </a:lnSpc>
              <a:spcBef>
                <a:spcPts val="0"/>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Associates of Science in Nursing</a:t>
            </a:r>
          </a:p>
          <a:p>
            <a:pPr marL="426490" marR="0" lvl="0" indent="-426490" algn="l" rtl="0">
              <a:lnSpc>
                <a:spcPct val="120000"/>
              </a:lnSpc>
              <a:spcBef>
                <a:spcPts val="1399"/>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Bachelor of Science in Nursing</a:t>
            </a:r>
          </a:p>
          <a:p>
            <a:pPr marL="426490" marR="0" lvl="0" indent="-426490" algn="l" rtl="0">
              <a:lnSpc>
                <a:spcPct val="120000"/>
              </a:lnSpc>
              <a:spcBef>
                <a:spcPts val="1399"/>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Bachelor of Business Administration </a:t>
            </a:r>
          </a:p>
          <a:p>
            <a:pPr marL="1130315" marR="0" lvl="1" indent="-495315" algn="l" rtl="0">
              <a:lnSpc>
                <a:spcPct val="120000"/>
              </a:lnSpc>
              <a:spcBef>
                <a:spcPts val="700"/>
              </a:spcBef>
              <a:spcAft>
                <a:spcPts val="0"/>
              </a:spcAft>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Accounting</a:t>
            </a:r>
          </a:p>
          <a:p>
            <a:pPr marL="1130315" marR="0" lvl="1" indent="-495315" algn="l" rtl="0">
              <a:lnSpc>
                <a:spcPct val="120000"/>
              </a:lnSpc>
              <a:spcBef>
                <a:spcPts val="700"/>
              </a:spcBef>
              <a:buClr>
                <a:srgbClr val="FFFF00"/>
              </a:buClr>
              <a:buSzPct val="100000"/>
              <a:buFont typeface="Helvetica Neue"/>
              <a:buChar char="❑"/>
            </a:pPr>
            <a:r>
              <a:rPr lang="en-US" sz="2700" b="0" i="0" u="none" strike="noStrike" cap="none">
                <a:solidFill>
                  <a:srgbClr val="FFFF00"/>
                </a:solidFill>
                <a:latin typeface="Arial"/>
                <a:ea typeface="Arial"/>
                <a:cs typeface="Arial"/>
                <a:sym typeface="Arial"/>
              </a:rPr>
              <a:t>Marketing </a:t>
            </a:r>
          </a:p>
        </p:txBody>
      </p:sp>
      <p:sp>
        <p:nvSpPr>
          <p:cNvPr id="2330" name="Shape 2330"/>
          <p:cNvSpPr/>
          <p:nvPr/>
        </p:nvSpPr>
        <p:spPr>
          <a:xfrm>
            <a:off x="6583457" y="3863712"/>
            <a:ext cx="5435600" cy="5361271"/>
          </a:xfrm>
          <a:prstGeom prst="rect">
            <a:avLst/>
          </a:prstGeom>
          <a:noFill/>
          <a:ln>
            <a:noFill/>
          </a:ln>
        </p:spPr>
        <p:txBody>
          <a:bodyPr lIns="45100" tIns="45100" rIns="45100" bIns="45100" anchor="t" anchorCtr="0">
            <a:noAutofit/>
          </a:bodyPr>
          <a:lstStyle/>
          <a:p>
            <a:pPr marL="367868" marR="0" lvl="0" indent="-367868" algn="l" rtl="0">
              <a:lnSpc>
                <a:spcPct val="110000"/>
              </a:lnSpc>
              <a:spcBef>
                <a:spcPts val="0"/>
              </a:spcBef>
              <a:spcAft>
                <a:spcPts val="0"/>
              </a:spcAft>
              <a:buClr>
                <a:srgbClr val="FFFF00"/>
              </a:buClr>
              <a:buSzPct val="100000"/>
              <a:buFont typeface="Helvetica Neue"/>
              <a:buChar char="➢"/>
            </a:pPr>
            <a:r>
              <a:rPr lang="en-US" sz="2300" b="0" i="0" u="sng" strike="noStrike" cap="none">
                <a:solidFill>
                  <a:srgbClr val="FFFF00"/>
                </a:solidFill>
                <a:latin typeface="Arial"/>
                <a:ea typeface="Arial"/>
                <a:cs typeface="Arial"/>
                <a:sym typeface="Arial"/>
              </a:rPr>
              <a:t>Bachelor of Science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Athletic Training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Veterinary Health Science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Criminology and Criminal Justice</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Social Work</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Environmental Science</a:t>
            </a:r>
          </a:p>
          <a:p>
            <a:pPr marL="367868" marR="0" lvl="0" indent="-367868" algn="l" rtl="0">
              <a:lnSpc>
                <a:spcPct val="110000"/>
              </a:lnSpc>
              <a:spcBef>
                <a:spcPts val="1399"/>
              </a:spcBef>
              <a:spcAft>
                <a:spcPts val="0"/>
              </a:spcAft>
              <a:buClr>
                <a:srgbClr val="FFFF00"/>
              </a:buClr>
              <a:buSzPct val="100000"/>
              <a:buFont typeface="Helvetica Neue"/>
              <a:buChar char="➢"/>
            </a:pPr>
            <a:r>
              <a:rPr lang="en-US" sz="2300" b="0" i="0" u="sng" strike="noStrike" cap="none">
                <a:solidFill>
                  <a:srgbClr val="FFFF00"/>
                </a:solidFill>
                <a:latin typeface="Arial"/>
                <a:ea typeface="Arial"/>
                <a:cs typeface="Arial"/>
                <a:sym typeface="Arial"/>
              </a:rPr>
              <a:t>Bachelor of Arts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Art</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Media Communications </a:t>
            </a:r>
          </a:p>
          <a:p>
            <a:pPr marL="1030079" marR="0" lvl="1" indent="-395079" algn="l" rtl="0">
              <a:lnSpc>
                <a:spcPct val="110000"/>
              </a:lnSpc>
              <a:spcBef>
                <a:spcPts val="700"/>
              </a:spcBef>
              <a:spcAft>
                <a:spcPts val="0"/>
              </a:spcAft>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Business </a:t>
            </a:r>
          </a:p>
          <a:p>
            <a:pPr marL="1030079" marR="0" lvl="1" indent="-395079" algn="l" rtl="0">
              <a:lnSpc>
                <a:spcPct val="110000"/>
              </a:lnSpc>
              <a:spcBef>
                <a:spcPts val="700"/>
              </a:spcBef>
              <a:buClr>
                <a:srgbClr val="FFFF00"/>
              </a:buClr>
              <a:buSzPct val="100000"/>
              <a:buFont typeface="Helvetica Neue"/>
              <a:buChar char="❑"/>
            </a:pPr>
            <a:r>
              <a:rPr lang="en-US" sz="2300" b="0" i="0" u="none" strike="noStrike" cap="none">
                <a:solidFill>
                  <a:srgbClr val="FFFF00"/>
                </a:solidFill>
                <a:latin typeface="Arial"/>
                <a:ea typeface="Arial"/>
                <a:cs typeface="Arial"/>
                <a:sym typeface="Arial"/>
              </a:rPr>
              <a:t>Political Science</a:t>
            </a:r>
          </a:p>
        </p:txBody>
      </p:sp>
      <p:sp>
        <p:nvSpPr>
          <p:cNvPr id="2331" name="Shape 2331"/>
          <p:cNvSpPr/>
          <p:nvPr/>
        </p:nvSpPr>
        <p:spPr>
          <a:xfrm>
            <a:off x="9226553" y="1804760"/>
            <a:ext cx="4724400" cy="368110"/>
          </a:xfrm>
          <a:prstGeom prst="rect">
            <a:avLst/>
          </a:prstGeom>
          <a:noFill/>
          <a:ln>
            <a:noFill/>
          </a:ln>
        </p:spPr>
        <p:txBody>
          <a:bodyPr lIns="45100" tIns="45100" rIns="45100" bIns="45100" anchor="t" anchorCtr="0">
            <a:noAutofit/>
          </a:bodyPr>
          <a:lstStyle/>
          <a:p>
            <a:pPr marL="0" marR="0" lvl="0" indent="0" algn="ctr" rtl="0">
              <a:spcBef>
                <a:spcPts val="0"/>
              </a:spcBef>
              <a:buSzPct val="25000"/>
              <a:buNone/>
            </a:pPr>
            <a:r>
              <a:rPr lang="en-US" sz="1800" b="1" i="0" u="none" strike="noStrike" cap="none">
                <a:solidFill>
                  <a:srgbClr val="00B050"/>
                </a:solidFill>
                <a:latin typeface="Caveat"/>
                <a:ea typeface="Caveat"/>
                <a:cs typeface="Caveat"/>
                <a:sym typeface="Caveat"/>
              </a:rPr>
              <a:t>Harrogate, TN</a:t>
            </a:r>
          </a:p>
        </p:txBody>
      </p:sp>
      <p:pic>
        <p:nvPicPr>
          <p:cNvPr id="2332" name="Shape 2332"/>
          <p:cNvPicPr preferRelativeResize="0"/>
          <p:nvPr/>
        </p:nvPicPr>
        <p:blipFill rotWithShape="1">
          <a:blip r:embed="rId4">
            <a:alphaModFix/>
          </a:blip>
          <a:srcRect/>
          <a:stretch/>
        </p:blipFill>
        <p:spPr>
          <a:xfrm>
            <a:off x="10883900" y="2453932"/>
            <a:ext cx="1409700" cy="1409701"/>
          </a:xfrm>
          <a:prstGeom prst="rect">
            <a:avLst/>
          </a:prstGeom>
          <a:noFill/>
          <a:ln>
            <a:noFill/>
          </a:ln>
        </p:spPr>
      </p:pic>
      <p:pic>
        <p:nvPicPr>
          <p:cNvPr id="2333" name="Shape 2333"/>
          <p:cNvPicPr preferRelativeResize="0"/>
          <p:nvPr/>
        </p:nvPicPr>
        <p:blipFill rotWithShape="1">
          <a:blip r:embed="rId4">
            <a:alphaModFix/>
          </a:blip>
          <a:srcRect/>
          <a:stretch/>
        </p:blipFill>
        <p:spPr>
          <a:xfrm>
            <a:off x="10883900" y="230187"/>
            <a:ext cx="1409700" cy="1409701"/>
          </a:xfrm>
          <a:prstGeom prst="rect">
            <a:avLst/>
          </a:prstGeom>
          <a:noFill/>
          <a:ln>
            <a:noFill/>
          </a:ln>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p:nvPr/>
        </p:nvSpPr>
        <p:spPr>
          <a:xfrm>
            <a:off x="161778" y="1416924"/>
            <a:ext cx="7045547" cy="5318850"/>
          </a:xfrm>
          <a:prstGeom prst="rect">
            <a:avLst/>
          </a:prstGeom>
          <a:noFill/>
          <a:ln>
            <a:noFill/>
          </a:ln>
        </p:spPr>
        <p:txBody>
          <a:bodyPr spcFirstLastPara="1" wrap="square" lIns="130027" tIns="130027" rIns="130027" bIns="130027" anchor="t" anchorCtr="0">
            <a:spAutoFit/>
          </a:bodyPr>
          <a:lstStyle/>
          <a:p>
            <a:pPr algn="ctr" defTabSz="1300460">
              <a:buClr>
                <a:srgbClr val="000000"/>
              </a:buClr>
            </a:pPr>
            <a:r>
              <a:rPr lang="en" sz="3271">
                <a:solidFill>
                  <a:srgbClr val="FFFFFF"/>
                </a:solidFill>
                <a:latin typeface="Lexend"/>
                <a:ea typeface="Lexend"/>
                <a:cs typeface="Lexend"/>
                <a:sym typeface="Lexend"/>
              </a:rPr>
              <a:t>MOCK TRIAL CLUB</a:t>
            </a:r>
            <a:endParaRPr sz="3271">
              <a:solidFill>
                <a:srgbClr val="FFFFFF"/>
              </a:solidFill>
              <a:latin typeface="Lexend"/>
              <a:ea typeface="Lexend"/>
              <a:cs typeface="Lexend"/>
              <a:sym typeface="Lexend"/>
            </a:endParaRPr>
          </a:p>
          <a:p>
            <a:pPr defTabSz="1300460">
              <a:buClr>
                <a:srgbClr val="000000"/>
              </a:buClr>
            </a:pPr>
            <a:endParaRPr sz="2276">
              <a:solidFill>
                <a:srgbClr val="FFFFFF"/>
              </a:solidFill>
              <a:latin typeface="Lexend"/>
              <a:ea typeface="Lexend"/>
              <a:cs typeface="Lexend"/>
              <a:sym typeface="Lexend"/>
            </a:endParaRPr>
          </a:p>
          <a:p>
            <a:pPr marL="650230" indent="-469610" defTabSz="1300460">
              <a:buClr>
                <a:srgbClr val="FFFFFF"/>
              </a:buClr>
              <a:buSzPts val="1600"/>
              <a:buFont typeface="Lexend"/>
              <a:buChar char="➢"/>
            </a:pPr>
            <a:r>
              <a:rPr lang="en" sz="2276">
                <a:solidFill>
                  <a:srgbClr val="FFFFFF"/>
                </a:solidFill>
                <a:latin typeface="Lexend"/>
                <a:ea typeface="Lexend"/>
                <a:cs typeface="Lexend"/>
                <a:sym typeface="Lexend"/>
              </a:rPr>
              <a:t>Learn the basics of law and court procedure</a:t>
            </a:r>
            <a:endParaRPr sz="2276">
              <a:solidFill>
                <a:srgbClr val="FFFFFF"/>
              </a:solidFill>
              <a:latin typeface="Lexend"/>
              <a:ea typeface="Lexend"/>
              <a:cs typeface="Lexend"/>
              <a:sym typeface="Lexend"/>
            </a:endParaRPr>
          </a:p>
          <a:p>
            <a:pPr marL="650230" indent="-469610" defTabSz="1300460">
              <a:buClr>
                <a:srgbClr val="FFFFFF"/>
              </a:buClr>
              <a:buSzPts val="1600"/>
              <a:buFont typeface="Lexend"/>
              <a:buChar char="➢"/>
            </a:pPr>
            <a:r>
              <a:rPr lang="en" sz="2276">
                <a:solidFill>
                  <a:srgbClr val="FFFFFF"/>
                </a:solidFill>
                <a:latin typeface="Lexend"/>
                <a:ea typeface="Lexend"/>
                <a:cs typeface="Lexend"/>
                <a:sym typeface="Lexend"/>
              </a:rPr>
              <a:t>Mentored by practicing attorneys</a:t>
            </a:r>
            <a:endParaRPr sz="2276">
              <a:solidFill>
                <a:srgbClr val="FFFFFF"/>
              </a:solidFill>
              <a:latin typeface="Lexend"/>
              <a:ea typeface="Lexend"/>
              <a:cs typeface="Lexend"/>
              <a:sym typeface="Lexend"/>
            </a:endParaRPr>
          </a:p>
          <a:p>
            <a:pPr marL="650230" indent="-469610" defTabSz="1300460">
              <a:buClr>
                <a:srgbClr val="FFFFFF"/>
              </a:buClr>
              <a:buSzPts val="1600"/>
              <a:buFont typeface="Lexend"/>
              <a:buChar char="➢"/>
            </a:pPr>
            <a:r>
              <a:rPr lang="en" sz="2276">
                <a:solidFill>
                  <a:srgbClr val="FFFFFF"/>
                </a:solidFill>
                <a:latin typeface="Lexend"/>
                <a:ea typeface="Lexend"/>
                <a:cs typeface="Lexend"/>
                <a:sym typeface="Lexend"/>
              </a:rPr>
              <a:t>Compete in mock trial competitions</a:t>
            </a:r>
            <a:endParaRPr sz="2276">
              <a:solidFill>
                <a:srgbClr val="FFFFFF"/>
              </a:solidFill>
              <a:latin typeface="Lexend"/>
              <a:ea typeface="Lexend"/>
              <a:cs typeface="Lexend"/>
              <a:sym typeface="Lexend"/>
            </a:endParaRPr>
          </a:p>
          <a:p>
            <a:pPr defTabSz="1300460">
              <a:buClr>
                <a:srgbClr val="000000"/>
              </a:buClr>
            </a:pPr>
            <a:endParaRPr sz="2276">
              <a:solidFill>
                <a:srgbClr val="FFFFFF"/>
              </a:solidFill>
              <a:latin typeface="Lexend"/>
              <a:ea typeface="Lexend"/>
              <a:cs typeface="Lexend"/>
              <a:sym typeface="Lexend"/>
            </a:endParaRPr>
          </a:p>
          <a:p>
            <a:pPr defTabSz="1300460">
              <a:buClr>
                <a:srgbClr val="000000"/>
              </a:buClr>
            </a:pPr>
            <a:r>
              <a:rPr lang="en" sz="2276">
                <a:solidFill>
                  <a:srgbClr val="FFFFFF"/>
                </a:solidFill>
                <a:latin typeface="Lexend"/>
                <a:ea typeface="Lexend"/>
                <a:cs typeface="Lexend"/>
                <a:sym typeface="Lexend"/>
              </a:rPr>
              <a:t>When? Wednesday, September 21 during lunch</a:t>
            </a:r>
            <a:endParaRPr sz="2276">
              <a:solidFill>
                <a:srgbClr val="FFFFFF"/>
              </a:solidFill>
              <a:latin typeface="Lexend"/>
              <a:ea typeface="Lexend"/>
              <a:cs typeface="Lexend"/>
              <a:sym typeface="Lexend"/>
            </a:endParaRPr>
          </a:p>
          <a:p>
            <a:pPr defTabSz="1300460">
              <a:buClr>
                <a:srgbClr val="000000"/>
              </a:buClr>
            </a:pPr>
            <a:endParaRPr sz="2276">
              <a:solidFill>
                <a:srgbClr val="FFFFFF"/>
              </a:solidFill>
              <a:latin typeface="Lexend"/>
              <a:ea typeface="Lexend"/>
              <a:cs typeface="Lexend"/>
              <a:sym typeface="Lexend"/>
            </a:endParaRPr>
          </a:p>
          <a:p>
            <a:pPr defTabSz="1300460">
              <a:buClr>
                <a:srgbClr val="000000"/>
              </a:buClr>
            </a:pPr>
            <a:r>
              <a:rPr lang="en" sz="2276">
                <a:solidFill>
                  <a:srgbClr val="FFFFFF"/>
                </a:solidFill>
                <a:latin typeface="Lexend"/>
                <a:ea typeface="Lexend"/>
                <a:cs typeface="Lexend"/>
                <a:sym typeface="Lexend"/>
              </a:rPr>
              <a:t>Where? Dr. Salerno’s, Room 263C</a:t>
            </a:r>
            <a:endParaRPr sz="1849">
              <a:solidFill>
                <a:srgbClr val="FFFFFF"/>
              </a:solidFill>
              <a:latin typeface="Lexend"/>
              <a:ea typeface="Lexend"/>
              <a:cs typeface="Lexend"/>
              <a:sym typeface="Lexend"/>
            </a:endParaRPr>
          </a:p>
          <a:p>
            <a:pPr defTabSz="1300460">
              <a:buClr>
                <a:srgbClr val="000000"/>
              </a:buClr>
            </a:pPr>
            <a:endParaRPr sz="2276">
              <a:solidFill>
                <a:srgbClr val="FFFFFF"/>
              </a:solidFill>
              <a:latin typeface="Lexend"/>
              <a:ea typeface="Lexend"/>
              <a:cs typeface="Lexend"/>
              <a:sym typeface="Lexend"/>
            </a:endParaRPr>
          </a:p>
          <a:p>
            <a:pPr defTabSz="1300460">
              <a:buClr>
                <a:srgbClr val="000000"/>
              </a:buClr>
            </a:pPr>
            <a:r>
              <a:rPr lang="en" sz="2276">
                <a:solidFill>
                  <a:srgbClr val="FFFFFF"/>
                </a:solidFill>
                <a:latin typeface="Lexend"/>
                <a:ea typeface="Lexend"/>
                <a:cs typeface="Lexend"/>
                <a:sym typeface="Lexend"/>
              </a:rPr>
              <a:t>Open to highschool students ONLY</a:t>
            </a:r>
            <a:endParaRPr sz="2276">
              <a:solidFill>
                <a:srgbClr val="FFFFFF"/>
              </a:solidFill>
              <a:latin typeface="Lexend"/>
              <a:ea typeface="Lexend"/>
              <a:cs typeface="Lexend"/>
              <a:sym typeface="Lexend"/>
            </a:endParaRPr>
          </a:p>
          <a:p>
            <a:pPr defTabSz="1300460">
              <a:buClr>
                <a:srgbClr val="000000"/>
              </a:buClr>
            </a:pPr>
            <a:endParaRPr sz="2276">
              <a:solidFill>
                <a:srgbClr val="FFFFFF"/>
              </a:solidFill>
              <a:latin typeface="Lexend"/>
              <a:ea typeface="Lexend"/>
              <a:cs typeface="Lexend"/>
              <a:sym typeface="Lexend"/>
            </a:endParaRPr>
          </a:p>
          <a:p>
            <a:pPr defTabSz="1300460">
              <a:buClr>
                <a:srgbClr val="000000"/>
              </a:buClr>
            </a:pPr>
            <a:r>
              <a:rPr lang="en" sz="2276">
                <a:solidFill>
                  <a:srgbClr val="FFFFFF"/>
                </a:solidFill>
                <a:latin typeface="Lexend"/>
                <a:ea typeface="Lexend"/>
                <a:cs typeface="Lexend"/>
                <a:sym typeface="Lexend"/>
              </a:rPr>
              <a:t>You can also contact Dr. Salerno at </a:t>
            </a:r>
            <a:r>
              <a:rPr lang="en" sz="2276" u="sng">
                <a:solidFill>
                  <a:srgbClr val="0097A7"/>
                </a:solidFill>
                <a:latin typeface="Lexend"/>
                <a:ea typeface="Lexend"/>
                <a:cs typeface="Lexend"/>
                <a:sym typeface="Lexend"/>
                <a:hlinkClick r:id="rId4"/>
              </a:rPr>
              <a:t>salerno.michael@somersetcollegeprep.org</a:t>
            </a:r>
            <a:r>
              <a:rPr lang="en" sz="2276">
                <a:solidFill>
                  <a:srgbClr val="FFFFFF"/>
                </a:solidFill>
                <a:latin typeface="Lexend"/>
                <a:ea typeface="Lexend"/>
                <a:cs typeface="Lexend"/>
                <a:sym typeface="Lexend"/>
              </a:rPr>
              <a:t> </a:t>
            </a:r>
            <a:endParaRPr sz="2276">
              <a:solidFill>
                <a:srgbClr val="FFFFFF"/>
              </a:solidFill>
              <a:latin typeface="Lexend"/>
              <a:ea typeface="Lexend"/>
              <a:cs typeface="Lexend"/>
              <a:sym typeface="Lexend"/>
            </a:endParaRPr>
          </a:p>
        </p:txBody>
      </p:sp>
      <p:sp>
        <p:nvSpPr>
          <p:cNvPr id="55" name="Google Shape;55;p13"/>
          <p:cNvSpPr txBox="1"/>
          <p:nvPr/>
        </p:nvSpPr>
        <p:spPr>
          <a:xfrm>
            <a:off x="6860800" y="1111467"/>
            <a:ext cx="6144000" cy="3458212"/>
          </a:xfrm>
          <a:prstGeom prst="rect">
            <a:avLst/>
          </a:prstGeom>
          <a:noFill/>
          <a:ln>
            <a:noFill/>
          </a:ln>
        </p:spPr>
        <p:txBody>
          <a:bodyPr spcFirstLastPara="1" wrap="square" lIns="130027" tIns="130027" rIns="130027" bIns="130027" anchor="t" anchorCtr="0">
            <a:spAutoFit/>
          </a:bodyPr>
          <a:lstStyle/>
          <a:p>
            <a:pPr algn="ctr" defTabSz="1300460">
              <a:buClr>
                <a:srgbClr val="000000"/>
              </a:buClr>
            </a:pPr>
            <a:endParaRPr sz="1849">
              <a:solidFill>
                <a:srgbClr val="FFFFFF"/>
              </a:solidFill>
              <a:latin typeface="Lexend"/>
              <a:ea typeface="Lexend"/>
              <a:cs typeface="Lexend"/>
              <a:sym typeface="Lexend"/>
            </a:endParaRPr>
          </a:p>
          <a:p>
            <a:pPr algn="ctr" defTabSz="1300460">
              <a:buClr>
                <a:srgbClr val="000000"/>
              </a:buClr>
            </a:pPr>
            <a:r>
              <a:rPr lang="en" sz="1849">
                <a:solidFill>
                  <a:srgbClr val="FFFFFF"/>
                </a:solidFill>
                <a:latin typeface="Lexend"/>
                <a:ea typeface="Lexend"/>
                <a:cs typeface="Lexend"/>
                <a:sym typeface="Lexend"/>
              </a:rPr>
              <a:t>If you have any questions email:</a:t>
            </a:r>
            <a:endParaRPr sz="1849">
              <a:solidFill>
                <a:srgbClr val="FFFFFF"/>
              </a:solidFill>
              <a:latin typeface="Lexend"/>
              <a:ea typeface="Lexend"/>
              <a:cs typeface="Lexend"/>
              <a:sym typeface="Lexend"/>
            </a:endParaRPr>
          </a:p>
          <a:p>
            <a:pPr algn="ctr" defTabSz="1300460">
              <a:buClr>
                <a:srgbClr val="000000"/>
              </a:buClr>
            </a:pPr>
            <a:r>
              <a:rPr lang="en" sz="1849">
                <a:solidFill>
                  <a:srgbClr val="FFFFFF"/>
                </a:solidFill>
                <a:latin typeface="Lexend"/>
                <a:ea typeface="Lexend"/>
                <a:cs typeface="Lexend"/>
                <a:sym typeface="Lexend"/>
              </a:rPr>
              <a:t>Parker Williams at </a:t>
            </a:r>
            <a:endParaRPr sz="1849">
              <a:solidFill>
                <a:srgbClr val="FFFFFF"/>
              </a:solidFill>
              <a:latin typeface="Lexend"/>
              <a:ea typeface="Lexend"/>
              <a:cs typeface="Lexend"/>
              <a:sym typeface="Lexend"/>
            </a:endParaRPr>
          </a:p>
          <a:p>
            <a:pPr algn="ctr" defTabSz="1300460">
              <a:buClr>
                <a:srgbClr val="000000"/>
              </a:buClr>
              <a:buSzPts val="1100"/>
            </a:pPr>
            <a:r>
              <a:rPr lang="en" sz="1849" u="sng">
                <a:solidFill>
                  <a:srgbClr val="0097A7"/>
                </a:solidFill>
                <a:latin typeface="Lexend"/>
                <a:ea typeface="Lexend"/>
                <a:cs typeface="Lexend"/>
                <a:sym typeface="Lexend"/>
                <a:hlinkClick r:id="rId5">
                  <a:extLst>
                    <a:ext uri="{A12FA001-AC4F-418D-AE19-62706E023703}">
                      <ahyp:hlinkClr xmlns:ahyp="http://schemas.microsoft.com/office/drawing/2018/hyperlinkcolor" val="tx"/>
                    </a:ext>
                  </a:extLst>
                </a:hlinkClick>
              </a:rPr>
              <a:t>pwill003@somerset.colegia.org</a:t>
            </a:r>
            <a:endParaRPr sz="1849">
              <a:solidFill>
                <a:srgbClr val="FFFFFF"/>
              </a:solidFill>
              <a:latin typeface="Lexend"/>
              <a:ea typeface="Lexend"/>
              <a:cs typeface="Lexend"/>
              <a:sym typeface="Lexend"/>
            </a:endParaRPr>
          </a:p>
          <a:p>
            <a:pPr algn="ctr" defTabSz="1300460">
              <a:buClr>
                <a:srgbClr val="000000"/>
              </a:buClr>
            </a:pPr>
            <a:r>
              <a:rPr lang="en" sz="1849">
                <a:solidFill>
                  <a:srgbClr val="FFFFFF"/>
                </a:solidFill>
                <a:latin typeface="Lexend"/>
                <a:ea typeface="Lexend"/>
                <a:cs typeface="Lexend"/>
                <a:sym typeface="Lexend"/>
              </a:rPr>
              <a:t>Brianna Tucker at </a:t>
            </a:r>
            <a:endParaRPr sz="1849">
              <a:solidFill>
                <a:srgbClr val="FFFFFF"/>
              </a:solidFill>
              <a:latin typeface="Lexend"/>
              <a:ea typeface="Lexend"/>
              <a:cs typeface="Lexend"/>
              <a:sym typeface="Lexend"/>
            </a:endParaRPr>
          </a:p>
          <a:p>
            <a:pPr algn="ctr" defTabSz="1300460">
              <a:buClr>
                <a:srgbClr val="000000"/>
              </a:buClr>
            </a:pPr>
            <a:r>
              <a:rPr lang="en" sz="1849" u="sng">
                <a:solidFill>
                  <a:srgbClr val="0097A7"/>
                </a:solidFill>
                <a:latin typeface="Lexend"/>
                <a:ea typeface="Lexend"/>
                <a:cs typeface="Lexend"/>
                <a:sym typeface="Lexend"/>
                <a:hlinkClick r:id="rId6"/>
              </a:rPr>
              <a:t>btuck001@somerst.colegia.org</a:t>
            </a:r>
            <a:endParaRPr sz="1849">
              <a:solidFill>
                <a:srgbClr val="FFFFFF"/>
              </a:solidFill>
              <a:latin typeface="Lexend"/>
              <a:ea typeface="Lexend"/>
              <a:cs typeface="Lexend"/>
              <a:sym typeface="Lexend"/>
            </a:endParaRPr>
          </a:p>
          <a:p>
            <a:pPr algn="ctr" defTabSz="1300460">
              <a:buClr>
                <a:srgbClr val="000000"/>
              </a:buClr>
            </a:pPr>
            <a:r>
              <a:rPr lang="en" sz="1849">
                <a:solidFill>
                  <a:srgbClr val="FFFFFF"/>
                </a:solidFill>
                <a:latin typeface="Lexend"/>
                <a:ea typeface="Lexend"/>
                <a:cs typeface="Lexend"/>
                <a:sym typeface="Lexend"/>
              </a:rPr>
              <a:t>Catcher Lingen at </a:t>
            </a:r>
            <a:endParaRPr sz="1849">
              <a:solidFill>
                <a:srgbClr val="FFFFFF"/>
              </a:solidFill>
              <a:latin typeface="Lexend"/>
              <a:ea typeface="Lexend"/>
              <a:cs typeface="Lexend"/>
              <a:sym typeface="Lexend"/>
            </a:endParaRPr>
          </a:p>
          <a:p>
            <a:pPr algn="ctr" defTabSz="1300460">
              <a:buClr>
                <a:srgbClr val="000000"/>
              </a:buClr>
            </a:pPr>
            <a:r>
              <a:rPr lang="en" sz="1849" u="sng">
                <a:solidFill>
                  <a:srgbClr val="0097A7"/>
                </a:solidFill>
                <a:latin typeface="Lexend"/>
                <a:ea typeface="Lexend"/>
                <a:cs typeface="Lexend"/>
                <a:sym typeface="Lexend"/>
                <a:hlinkClick r:id="rId7"/>
              </a:rPr>
              <a:t>cling001@somerset.colegia.org</a:t>
            </a:r>
            <a:r>
              <a:rPr lang="en" sz="1849">
                <a:solidFill>
                  <a:srgbClr val="FFFFFF"/>
                </a:solidFill>
                <a:latin typeface="Lexend"/>
                <a:ea typeface="Lexend"/>
                <a:cs typeface="Lexend"/>
                <a:sym typeface="Lexend"/>
              </a:rPr>
              <a:t> </a:t>
            </a:r>
            <a:endParaRPr sz="1849">
              <a:solidFill>
                <a:srgbClr val="FFFFFF"/>
              </a:solidFill>
              <a:latin typeface="Lexend"/>
              <a:ea typeface="Lexend"/>
              <a:cs typeface="Lexend"/>
              <a:sym typeface="Lexend"/>
            </a:endParaRPr>
          </a:p>
          <a:p>
            <a:pPr algn="ctr" defTabSz="1300460">
              <a:buClr>
                <a:srgbClr val="000000"/>
              </a:buClr>
            </a:pPr>
            <a:endParaRPr sz="1991">
              <a:solidFill>
                <a:srgbClr val="FFFFFF"/>
              </a:solidFill>
              <a:latin typeface="Lexend"/>
              <a:ea typeface="Lexend"/>
              <a:cs typeface="Lexend"/>
              <a:sym typeface="Lexend"/>
            </a:endParaRPr>
          </a:p>
          <a:p>
            <a:pPr defTabSz="1300460">
              <a:buClr>
                <a:srgbClr val="000000"/>
              </a:buClr>
              <a:buSzPts val="1100"/>
            </a:pPr>
            <a:endParaRPr sz="1991">
              <a:solidFill>
                <a:srgbClr val="FFFFFF"/>
              </a:solidFill>
              <a:latin typeface="Lexend"/>
              <a:ea typeface="Lexend"/>
              <a:cs typeface="Lexend"/>
              <a:sym typeface="Lexend"/>
            </a:endParaRPr>
          </a:p>
          <a:p>
            <a:pPr defTabSz="1300460">
              <a:buClr>
                <a:srgbClr val="000000"/>
              </a:buClr>
            </a:pPr>
            <a:endParaRPr sz="199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7693-ED39-4937-A888-6C1B2E0FB5A8}"/>
              </a:ext>
            </a:extLst>
          </p:cNvPr>
          <p:cNvSpPr>
            <a:spLocks noGrp="1"/>
          </p:cNvSpPr>
          <p:nvPr>
            <p:ph type="title"/>
          </p:nvPr>
        </p:nvSpPr>
        <p:spPr/>
        <p:txBody>
          <a:bodyPr/>
          <a:lstStyle/>
          <a:p>
            <a:r>
              <a:rPr lang="en-US">
                <a:latin typeface="Informal Roman" panose="030604020304060B0204" pitchFamily="66" charset="0"/>
              </a:rPr>
              <a:t>TURF DURING LUNCH</a:t>
            </a:r>
          </a:p>
        </p:txBody>
      </p:sp>
      <p:sp>
        <p:nvSpPr>
          <p:cNvPr id="3" name="Content Placeholder 2">
            <a:extLst>
              <a:ext uri="{FF2B5EF4-FFF2-40B4-BE49-F238E27FC236}">
                <a16:creationId xmlns:a16="http://schemas.microsoft.com/office/drawing/2014/main" id="{8E10D840-8881-4F79-A54A-B98503C8DA84}"/>
              </a:ext>
            </a:extLst>
          </p:cNvPr>
          <p:cNvSpPr>
            <a:spLocks noGrp="1"/>
          </p:cNvSpPr>
          <p:nvPr>
            <p:ph sz="half" idx="1"/>
          </p:nvPr>
        </p:nvSpPr>
        <p:spPr/>
        <p:txBody>
          <a:bodyPr/>
          <a:lstStyle/>
          <a:p>
            <a:pPr marL="39361" indent="0" algn="ctr">
              <a:buNone/>
            </a:pPr>
            <a:r>
              <a:rPr lang="en-US" sz="9387">
                <a:latin typeface="Informal Roman" panose="030604020304060B0204" pitchFamily="66" charset="0"/>
              </a:rPr>
              <a:t>Volleyball</a:t>
            </a:r>
          </a:p>
          <a:p>
            <a:endParaRPr lang="en-US"/>
          </a:p>
          <a:p>
            <a:pPr algn="ctr">
              <a:buFont typeface="Wingdings" panose="05000000000000000000" pitchFamily="2" charset="2"/>
              <a:buChar char="v"/>
            </a:pPr>
            <a:r>
              <a:rPr lang="en-US"/>
              <a:t>Monday-Friday: </a:t>
            </a:r>
            <a:r>
              <a:rPr lang="en-US" b="1" u="sng"/>
              <a:t>NO SPIKING!!!</a:t>
            </a:r>
          </a:p>
        </p:txBody>
      </p:sp>
      <p:sp>
        <p:nvSpPr>
          <p:cNvPr id="4" name="Content Placeholder 3">
            <a:extLst>
              <a:ext uri="{FF2B5EF4-FFF2-40B4-BE49-F238E27FC236}">
                <a16:creationId xmlns:a16="http://schemas.microsoft.com/office/drawing/2014/main" id="{8ED3C6BC-F0C2-4FC4-8168-A9933C2A5C43}"/>
              </a:ext>
            </a:extLst>
          </p:cNvPr>
          <p:cNvSpPr>
            <a:spLocks noGrp="1"/>
          </p:cNvSpPr>
          <p:nvPr>
            <p:ph sz="half" idx="2"/>
          </p:nvPr>
        </p:nvSpPr>
        <p:spPr/>
        <p:txBody>
          <a:bodyPr/>
          <a:lstStyle/>
          <a:p>
            <a:pPr marL="39361" indent="0" algn="ctr">
              <a:buNone/>
            </a:pPr>
            <a:r>
              <a:rPr lang="en-US" sz="9387">
                <a:latin typeface="Informal Roman" panose="030604020304060B0204" pitchFamily="66" charset="0"/>
              </a:rPr>
              <a:t>Basketball</a:t>
            </a:r>
          </a:p>
          <a:p>
            <a:pPr algn="ctr"/>
            <a:endParaRPr lang="en-US"/>
          </a:p>
          <a:p>
            <a:pPr algn="ctr">
              <a:buFont typeface="Wingdings" panose="05000000000000000000" pitchFamily="2" charset="2"/>
              <a:buChar char="v"/>
            </a:pPr>
            <a:r>
              <a:rPr lang="en-US"/>
              <a:t>Monday/Wednesday: </a:t>
            </a:r>
            <a:r>
              <a:rPr lang="en-US" b="1" u="sng"/>
              <a:t>Middle school only </a:t>
            </a:r>
          </a:p>
          <a:p>
            <a:pPr algn="ctr">
              <a:buFont typeface="Wingdings" panose="05000000000000000000" pitchFamily="2" charset="2"/>
              <a:buChar char="v"/>
            </a:pPr>
            <a:r>
              <a:rPr lang="en-US"/>
              <a:t>Tuesday/Thursday: </a:t>
            </a:r>
            <a:r>
              <a:rPr lang="en-US" b="1" u="sng"/>
              <a:t>Highschool only</a:t>
            </a:r>
          </a:p>
          <a:p>
            <a:pPr algn="ctr">
              <a:buFont typeface="Wingdings" panose="05000000000000000000" pitchFamily="2" charset="2"/>
              <a:buChar char="v"/>
            </a:pPr>
            <a:r>
              <a:rPr lang="en-US" b="1" u="sng"/>
              <a:t>Rotate Fridays</a:t>
            </a:r>
          </a:p>
        </p:txBody>
      </p:sp>
      <p:cxnSp>
        <p:nvCxnSpPr>
          <p:cNvPr id="7" name="Straight Connector 6">
            <a:extLst>
              <a:ext uri="{FF2B5EF4-FFF2-40B4-BE49-F238E27FC236}">
                <a16:creationId xmlns:a16="http://schemas.microsoft.com/office/drawing/2014/main" id="{831BF9E3-7E28-4F48-9C75-1DFA37594546}"/>
              </a:ext>
            </a:extLst>
          </p:cNvPr>
          <p:cNvCxnSpPr/>
          <p:nvPr/>
        </p:nvCxnSpPr>
        <p:spPr>
          <a:xfrm>
            <a:off x="6502400" y="3067145"/>
            <a:ext cx="0" cy="4123834"/>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C4C7F83-A7E2-4474-9451-976AEC03C4E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52494" y="6313155"/>
            <a:ext cx="3121152" cy="1755648"/>
          </a:xfrm>
          <a:prstGeom prst="rect">
            <a:avLst/>
          </a:prstGeom>
        </p:spPr>
      </p:pic>
      <p:pic>
        <p:nvPicPr>
          <p:cNvPr id="12" name="Picture 11">
            <a:extLst>
              <a:ext uri="{FF2B5EF4-FFF2-40B4-BE49-F238E27FC236}">
                <a16:creationId xmlns:a16="http://schemas.microsoft.com/office/drawing/2014/main" id="{103908A1-625F-43CD-924A-5AB627D0204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47876" y="1369427"/>
            <a:ext cx="2542691" cy="1914964"/>
          </a:xfrm>
          <a:prstGeom prst="rect">
            <a:avLst/>
          </a:prstGeom>
        </p:spPr>
      </p:pic>
      <p:pic>
        <p:nvPicPr>
          <p:cNvPr id="13" name="Picture 12">
            <a:extLst>
              <a:ext uri="{FF2B5EF4-FFF2-40B4-BE49-F238E27FC236}">
                <a16:creationId xmlns:a16="http://schemas.microsoft.com/office/drawing/2014/main" id="{17F75214-87B2-4A17-9792-0528ACB1C284}"/>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306205" y="6821384"/>
            <a:ext cx="1475309" cy="1475309"/>
          </a:xfrm>
          <a:prstGeom prst="rect">
            <a:avLst/>
          </a:prstGeom>
        </p:spPr>
      </p:pic>
      <p:pic>
        <p:nvPicPr>
          <p:cNvPr id="14" name="Picture 13">
            <a:extLst>
              <a:ext uri="{FF2B5EF4-FFF2-40B4-BE49-F238E27FC236}">
                <a16:creationId xmlns:a16="http://schemas.microsoft.com/office/drawing/2014/main" id="{743F6731-1C60-4B41-89DF-6407F6842F59}"/>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45323" y="1487410"/>
            <a:ext cx="1188940" cy="1199939"/>
          </a:xfrm>
          <a:prstGeom prst="rect">
            <a:avLst/>
          </a:prstGeom>
        </p:spPr>
      </p:pic>
    </p:spTree>
    <p:extLst>
      <p:ext uri="{BB962C8B-B14F-4D97-AF65-F5344CB8AC3E}">
        <p14:creationId xmlns:p14="http://schemas.microsoft.com/office/powerpoint/2010/main" val="2082400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62C0296E-7FAA-4F0B-B2DA-43C9D93FFAEE}"/>
              </a:ext>
            </a:extLst>
          </p:cNvPr>
          <p:cNvPicPr>
            <a:picLocks noChangeAspect="1"/>
          </p:cNvPicPr>
          <p:nvPr/>
        </p:nvPicPr>
        <p:blipFill rotWithShape="1">
          <a:blip r:embed="rId2">
            <a:alphaModFix amt="35000"/>
          </a:blip>
          <a:srcRect l="4462" r="6538" b="-1"/>
          <a:stretch/>
        </p:blipFill>
        <p:spPr>
          <a:xfrm>
            <a:off x="20" y="10"/>
            <a:ext cx="13004780" cy="9753590"/>
          </a:xfrm>
          <a:prstGeom prst="rect">
            <a:avLst/>
          </a:prstGeom>
        </p:spPr>
      </p:pic>
      <p:sp>
        <p:nvSpPr>
          <p:cNvPr id="2" name="Title 1">
            <a:extLst>
              <a:ext uri="{FF2B5EF4-FFF2-40B4-BE49-F238E27FC236}">
                <a16:creationId xmlns:a16="http://schemas.microsoft.com/office/drawing/2014/main" id="{F15F369E-A4AF-47B5-B0FA-361ADB82F1A6}"/>
              </a:ext>
            </a:extLst>
          </p:cNvPr>
          <p:cNvSpPr>
            <a:spLocks noGrp="1"/>
          </p:cNvSpPr>
          <p:nvPr>
            <p:ph type="title"/>
          </p:nvPr>
        </p:nvSpPr>
        <p:spPr>
          <a:xfrm>
            <a:off x="894080" y="519288"/>
            <a:ext cx="11216640" cy="1885246"/>
          </a:xfrm>
        </p:spPr>
        <p:txBody>
          <a:bodyPr>
            <a:normAutofit/>
          </a:bodyPr>
          <a:lstStyle/>
          <a:p>
            <a:r>
              <a:rPr lang="en-US">
                <a:solidFill>
                  <a:srgbClr val="FFFFFF"/>
                </a:solidFill>
              </a:rPr>
              <a:t>Clubs</a:t>
            </a:r>
          </a:p>
        </p:txBody>
      </p:sp>
      <p:sp>
        <p:nvSpPr>
          <p:cNvPr id="3" name="Content Placeholder 2">
            <a:extLst>
              <a:ext uri="{FF2B5EF4-FFF2-40B4-BE49-F238E27FC236}">
                <a16:creationId xmlns:a16="http://schemas.microsoft.com/office/drawing/2014/main" id="{EE4B1435-D818-4E9F-864F-3738EABF9625}"/>
              </a:ext>
            </a:extLst>
          </p:cNvPr>
          <p:cNvSpPr>
            <a:spLocks noGrp="1"/>
          </p:cNvSpPr>
          <p:nvPr>
            <p:ph idx="1"/>
          </p:nvPr>
        </p:nvSpPr>
        <p:spPr>
          <a:xfrm>
            <a:off x="894080" y="2596444"/>
            <a:ext cx="11216640" cy="6188570"/>
          </a:xfrm>
        </p:spPr>
        <p:txBody>
          <a:bodyPr>
            <a:normAutofit/>
          </a:bodyPr>
          <a:lstStyle/>
          <a:p>
            <a:pPr defTabSz="975390"/>
            <a:endParaRPr lang="en-US" sz="2500" kern="1200">
              <a:solidFill>
                <a:srgbClr val="FFFFFF"/>
              </a:solidFill>
              <a:latin typeface="Calibri" panose="020F0502020204030204"/>
              <a:ea typeface="+mn-lt"/>
              <a:cs typeface="Calibri" panose="020F0502020204030204"/>
            </a:endParaRPr>
          </a:p>
          <a:p>
            <a:r>
              <a:rPr lang="en-US" sz="2500">
                <a:solidFill>
                  <a:srgbClr val="FFFFFF"/>
                </a:solidFill>
                <a:latin typeface="Abadi" panose="020B0604020202020204" pitchFamily="34" charset="0"/>
              </a:rPr>
              <a:t>Chorus Club for high school on Mondays, after school, in 268</a:t>
            </a:r>
          </a:p>
          <a:p>
            <a:r>
              <a:rPr lang="en-US" sz="2500">
                <a:solidFill>
                  <a:srgbClr val="FFFFFF"/>
                </a:solidFill>
                <a:latin typeface="Abadi" panose="020B0604020202020204" pitchFamily="34" charset="0"/>
              </a:rPr>
              <a:t>Salsa Dancing in 136, on Tuesdays and Thursdays at lunch. </a:t>
            </a:r>
          </a:p>
          <a:p>
            <a:r>
              <a:rPr lang="en-US" sz="2500">
                <a:solidFill>
                  <a:srgbClr val="FFFFFF"/>
                </a:solidFill>
                <a:latin typeface="Abadi" panose="020B0604020202020204" pitchFamily="34" charset="0"/>
              </a:rPr>
              <a:t>SGA, every other Wednesday, after school, from 3:45-5 in room 222</a:t>
            </a:r>
          </a:p>
          <a:p>
            <a:r>
              <a:rPr lang="en-US" sz="2800"/>
              <a:t>Girls and Boys Soccer Club</a:t>
            </a:r>
            <a:r>
              <a:rPr lang="en-US" sz="2500">
                <a:solidFill>
                  <a:srgbClr val="FFFFFF"/>
                </a:solidFill>
                <a:latin typeface="Abadi" panose="020B0604020202020204" pitchFamily="34" charset="0"/>
              </a:rPr>
              <a:t>, Tuesdays and Thursdays, after school, from 4-5:30 on the turf. </a:t>
            </a:r>
          </a:p>
          <a:p>
            <a:r>
              <a:rPr lang="en-US" sz="2500">
                <a:solidFill>
                  <a:srgbClr val="FFFFFF"/>
                </a:solidFill>
                <a:latin typeface="Abadi" panose="020B0604020202020204" pitchFamily="34" charset="0"/>
              </a:rPr>
              <a:t>GSA on Wednesdays in 169 at lunch 11:55am-12:30pm</a:t>
            </a:r>
          </a:p>
          <a:p>
            <a:r>
              <a:rPr lang="en-US" sz="2500">
                <a:solidFill>
                  <a:srgbClr val="FFFFFF"/>
                </a:solidFill>
                <a:latin typeface="Abadi" panose="020B0604020202020204" pitchFamily="34" charset="0"/>
              </a:rPr>
              <a:t>ASL on Wednesdays in the theater room, at 12pm on lunch. </a:t>
            </a:r>
          </a:p>
          <a:p>
            <a:r>
              <a:rPr lang="en-US" sz="2500">
                <a:solidFill>
                  <a:srgbClr val="FFFFFF"/>
                </a:solidFill>
                <a:latin typeface="Abadi" panose="020B0604020202020204" pitchFamily="34" charset="0"/>
              </a:rPr>
              <a:t>Chorus Club for middle school on Thursdays, after school, in 268</a:t>
            </a:r>
          </a:p>
          <a:p>
            <a:r>
              <a:rPr lang="en-US" sz="2500">
                <a:solidFill>
                  <a:srgbClr val="FFFFFF"/>
                </a:solidFill>
                <a:latin typeface="Abadi" panose="020B0604020202020204" pitchFamily="34" charset="0"/>
              </a:rPr>
              <a:t>Senior Committee Meeting, after school, in 136</a:t>
            </a:r>
          </a:p>
          <a:p>
            <a:r>
              <a:rPr lang="en-US" sz="2500">
                <a:solidFill>
                  <a:srgbClr val="FFFFFF"/>
                </a:solidFill>
              </a:rPr>
              <a:t>Chess Club on Thursdays, during lunch, in 132</a:t>
            </a:r>
          </a:p>
          <a:p>
            <a:endParaRPr lang="en-US" sz="2500">
              <a:solidFill>
                <a:srgbClr val="FFFFFF"/>
              </a:solidFill>
            </a:endParaRPr>
          </a:p>
          <a:p>
            <a:endParaRPr lang="en-US" sz="2500">
              <a:solidFill>
                <a:srgbClr val="FFFFFF"/>
              </a:solidFill>
            </a:endParaRPr>
          </a:p>
        </p:txBody>
      </p:sp>
    </p:spTree>
    <p:extLst>
      <p:ext uri="{BB962C8B-B14F-4D97-AF65-F5344CB8AC3E}">
        <p14:creationId xmlns:p14="http://schemas.microsoft.com/office/powerpoint/2010/main" val="1660162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1156" y="903209"/>
            <a:ext cx="4809852" cy="1620109"/>
          </a:xfrm>
        </p:spPr>
        <p:txBody>
          <a:bodyPr>
            <a:normAutofit/>
          </a:bodyPr>
          <a:lstStyle/>
          <a:p>
            <a:r>
              <a:rPr lang="en-US" sz="4500" u="sng"/>
              <a:t>House Reminds	</a:t>
            </a:r>
          </a:p>
        </p:txBody>
      </p:sp>
      <p:sp>
        <p:nvSpPr>
          <p:cNvPr id="3" name="Content Placeholder 2"/>
          <p:cNvSpPr>
            <a:spLocks noGrp="1"/>
          </p:cNvSpPr>
          <p:nvPr>
            <p:ph idx="1"/>
          </p:nvPr>
        </p:nvSpPr>
        <p:spPr>
          <a:xfrm>
            <a:off x="769058" y="2761048"/>
            <a:ext cx="4791951" cy="3440493"/>
          </a:xfrm>
        </p:spPr>
        <p:txBody>
          <a:bodyPr anchor="t">
            <a:normAutofit/>
          </a:bodyPr>
          <a:lstStyle/>
          <a:p>
            <a:pPr marL="0" indent="0">
              <a:buNone/>
            </a:pPr>
            <a:r>
              <a:rPr lang="en-US" sz="2200"/>
              <a:t>For anyone who needs the house remind this year </a:t>
            </a:r>
            <a:r>
              <a:rPr lang="en-US" sz="2200">
                <a:sym typeface="Wingdings" panose="05000000000000000000" pitchFamily="2" charset="2"/>
              </a:rPr>
              <a:t> This is important for communication with your house head.</a:t>
            </a:r>
          </a:p>
          <a:p>
            <a:endParaRPr lang="en-US" sz="2200"/>
          </a:p>
          <a:p>
            <a:pPr marL="487695" lvl="1" indent="0">
              <a:buNone/>
            </a:pPr>
            <a:r>
              <a:rPr lang="en-US" sz="2200"/>
              <a:t>Ares-@houseare</a:t>
            </a:r>
          </a:p>
          <a:p>
            <a:pPr marL="487695" lvl="1" indent="0">
              <a:buNone/>
            </a:pPr>
            <a:r>
              <a:rPr lang="en-US" sz="2200"/>
              <a:t>Athena-@scpaathena</a:t>
            </a:r>
          </a:p>
          <a:p>
            <a:pPr marL="487695" lvl="1" indent="0">
              <a:buNone/>
            </a:pPr>
            <a:r>
              <a:rPr lang="en-US" sz="2200"/>
              <a:t>Hestia- @househes</a:t>
            </a:r>
          </a:p>
          <a:p>
            <a:pPr marL="487695" lvl="1" indent="0">
              <a:buNone/>
            </a:pPr>
            <a:r>
              <a:rPr lang="en-US" sz="2200"/>
              <a:t>Poseidon- @psdnscpa</a:t>
            </a:r>
          </a:p>
          <a:p>
            <a:pPr marL="487695" lvl="1" indent="0">
              <a:buNone/>
            </a:pPr>
            <a:r>
              <a:rPr lang="en-US" sz="2200"/>
              <a:t>Zeus-@housezeus</a:t>
            </a:r>
          </a:p>
        </p:txBody>
      </p:sp>
      <p:sp>
        <p:nvSpPr>
          <p:cNvPr id="13" name="Oval 12">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9589" y="280334"/>
            <a:ext cx="2155545" cy="2874061"/>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7">
            <a:extLst>
              <a:ext uri="{FF2B5EF4-FFF2-40B4-BE49-F238E27FC236}">
                <a16:creationId xmlns:a16="http://schemas.microsoft.com/office/drawing/2014/main" id="{B2F9275E-A339-4F50-95EB-2E6B5E4043A7}"/>
              </a:ext>
            </a:extLst>
          </p:cNvPr>
          <p:cNvPicPr>
            <a:picLocks noChangeAspect="1"/>
          </p:cNvPicPr>
          <p:nvPr/>
        </p:nvPicPr>
        <p:blipFill rotWithShape="1">
          <a:blip r:embed="rId2"/>
          <a:srcRect l="6378" r="8156" b="5"/>
          <a:stretch/>
        </p:blipFill>
        <p:spPr>
          <a:xfrm>
            <a:off x="6095154" y="514420"/>
            <a:ext cx="1804416" cy="2405888"/>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15" name="Freeform: Shape 14">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5927" y="-23126"/>
            <a:ext cx="4348873" cy="4899926"/>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Oval 16">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2856" y="3627726"/>
            <a:ext cx="3277210" cy="4369613"/>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5">
            <a:extLst>
              <a:ext uri="{FF2B5EF4-FFF2-40B4-BE49-F238E27FC236}">
                <a16:creationId xmlns:a16="http://schemas.microsoft.com/office/drawing/2014/main" id="{48D40E95-B90A-46E4-991C-40F2FEA1F517}"/>
              </a:ext>
            </a:extLst>
          </p:cNvPr>
          <p:cNvPicPr>
            <a:picLocks noChangeAspect="1"/>
          </p:cNvPicPr>
          <p:nvPr/>
        </p:nvPicPr>
        <p:blipFill rotWithShape="1">
          <a:blip r:embed="rId3"/>
          <a:srcRect l="13583" r="11604"/>
          <a:stretch/>
        </p:blipFill>
        <p:spPr>
          <a:xfrm>
            <a:off x="6278421" y="3861812"/>
            <a:ext cx="2926080" cy="390144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7" name="Picture 6">
            <a:extLst>
              <a:ext uri="{FF2B5EF4-FFF2-40B4-BE49-F238E27FC236}">
                <a16:creationId xmlns:a16="http://schemas.microsoft.com/office/drawing/2014/main" id="{B67D45B4-0992-4750-BABF-B0515E8152B4}"/>
              </a:ext>
            </a:extLst>
          </p:cNvPr>
          <p:cNvPicPr>
            <a:picLocks noChangeAspect="1"/>
          </p:cNvPicPr>
          <p:nvPr/>
        </p:nvPicPr>
        <p:blipFill rotWithShape="1">
          <a:blip r:embed="rId4"/>
          <a:srcRect l="8568" r="1994" b="2"/>
          <a:stretch/>
        </p:blipFill>
        <p:spPr>
          <a:xfrm>
            <a:off x="8830532" y="2"/>
            <a:ext cx="4174268" cy="4667121"/>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19" name="Freeform: Shape 18">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372" y="6548032"/>
            <a:ext cx="4566520" cy="3205565"/>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B9B77B6-ED48-4629-BE6B-08A0148528D0}"/>
              </a:ext>
            </a:extLst>
          </p:cNvPr>
          <p:cNvPicPr>
            <a:picLocks noChangeAspect="1"/>
          </p:cNvPicPr>
          <p:nvPr/>
        </p:nvPicPr>
        <p:blipFill rotWithShape="1">
          <a:blip r:embed="rId5"/>
          <a:srcRect t="24094" r="1" b="915"/>
          <a:stretch/>
        </p:blipFill>
        <p:spPr>
          <a:xfrm>
            <a:off x="1939854" y="6783340"/>
            <a:ext cx="4213556" cy="2970257"/>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21" name="Freeform: Shape 20">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38261" y="5641710"/>
            <a:ext cx="3562622" cy="4111891"/>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4" name="Picture 3">
            <a:extLst>
              <a:ext uri="{FF2B5EF4-FFF2-40B4-BE49-F238E27FC236}">
                <a16:creationId xmlns:a16="http://schemas.microsoft.com/office/drawing/2014/main" id="{C5EEBD35-1FFE-4375-933E-BE0E5EE819A8}"/>
              </a:ext>
            </a:extLst>
          </p:cNvPr>
          <p:cNvPicPr>
            <a:picLocks noChangeAspect="1"/>
          </p:cNvPicPr>
          <p:nvPr/>
        </p:nvPicPr>
        <p:blipFill rotWithShape="1">
          <a:blip r:embed="rId6"/>
          <a:srcRect l="3374" r="-1" b="-1"/>
          <a:stretch/>
        </p:blipFill>
        <p:spPr>
          <a:xfrm>
            <a:off x="9610043" y="5875976"/>
            <a:ext cx="3390840" cy="387762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spTree>
    <p:extLst>
      <p:ext uri="{BB962C8B-B14F-4D97-AF65-F5344CB8AC3E}">
        <p14:creationId xmlns:p14="http://schemas.microsoft.com/office/powerpoint/2010/main" val="997210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2416388"/>
            <a:ext cx="9753600" cy="938851"/>
          </a:xfrm>
        </p:spPr>
        <p:txBody>
          <a:bodyPr>
            <a:normAutofit/>
          </a:bodyPr>
          <a:lstStyle/>
          <a:p>
            <a:r>
              <a:rPr lang="en-US"/>
              <a:t>Student Skyward Access</a:t>
            </a:r>
          </a:p>
        </p:txBody>
      </p:sp>
      <p:sp>
        <p:nvSpPr>
          <p:cNvPr id="3" name="Subtitle 2"/>
          <p:cNvSpPr>
            <a:spLocks noGrp="1"/>
          </p:cNvSpPr>
          <p:nvPr>
            <p:ph type="subTitle" idx="1"/>
          </p:nvPr>
        </p:nvSpPr>
        <p:spPr>
          <a:xfrm>
            <a:off x="692506" y="3355238"/>
            <a:ext cx="11440973" cy="4828032"/>
          </a:xfrm>
        </p:spPr>
        <p:txBody>
          <a:bodyPr>
            <a:normAutofit lnSpcReduction="10000"/>
          </a:bodyPr>
          <a:lstStyle/>
          <a:p>
            <a:pPr algn="ctr"/>
            <a:r>
              <a:rPr lang="en-US" b="1">
                <a:solidFill>
                  <a:schemeClr val="bg1"/>
                </a:solidFill>
              </a:rPr>
              <a:t>Login ID: (Student 562#)</a:t>
            </a:r>
          </a:p>
          <a:p>
            <a:pPr algn="ctr"/>
            <a:r>
              <a:rPr lang="en-US" b="1">
                <a:solidFill>
                  <a:schemeClr val="bg1"/>
                </a:solidFill>
              </a:rPr>
              <a:t>Password: (8 Digit Birthdate - MMDDYYYY) </a:t>
            </a:r>
          </a:p>
          <a:p>
            <a:pPr algn="ctr"/>
            <a:r>
              <a:rPr lang="en-US" b="1">
                <a:solidFill>
                  <a:schemeClr val="bg1"/>
                </a:solidFill>
              </a:rPr>
              <a:t>Example: 08032005</a:t>
            </a:r>
          </a:p>
          <a:p>
            <a:endParaRPr lang="en-US"/>
          </a:p>
          <a:p>
            <a:endParaRPr lang="en-US"/>
          </a:p>
          <a:p>
            <a:endParaRPr lang="en-US"/>
          </a:p>
          <a:p>
            <a:endParaRPr lang="en-US"/>
          </a:p>
          <a:p>
            <a:endParaRPr lang="en-US"/>
          </a:p>
          <a:p>
            <a:endParaRPr lang="en-US"/>
          </a:p>
          <a:p>
            <a:pPr algn="ctr"/>
            <a:r>
              <a:rPr lang="en-US" b="1">
                <a:solidFill>
                  <a:schemeClr val="bg1"/>
                </a:solidFill>
              </a:rPr>
              <a:t>**</a:t>
            </a:r>
            <a:r>
              <a:rPr lang="en-US" sz="2133" b="1">
                <a:solidFill>
                  <a:schemeClr val="bg1"/>
                </a:solidFill>
              </a:rPr>
              <a:t>You May access Skyward through the school’s website</a:t>
            </a:r>
            <a:r>
              <a:rPr lang="en-US" b="1">
                <a:solidFill>
                  <a:schemeClr val="bg1"/>
                </a:solidFill>
              </a:rPr>
              <a:t>.</a:t>
            </a:r>
          </a:p>
          <a:p>
            <a:endParaRPr lang="en-US"/>
          </a:p>
          <a:p>
            <a:endParaRPr lang="en-US"/>
          </a:p>
          <a:p>
            <a:endParaRPr lang="en-US"/>
          </a:p>
          <a:p>
            <a:endParaRPr lang="en-US"/>
          </a:p>
          <a:p>
            <a:endParaRPr lang="en-US"/>
          </a:p>
        </p:txBody>
      </p:sp>
      <p:pic>
        <p:nvPicPr>
          <p:cNvPr id="4" name="Picture 3"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960" y="2552225"/>
            <a:ext cx="1056640" cy="667173"/>
          </a:xfrm>
          <a:prstGeom prst="rect">
            <a:avLst/>
          </a:prstGeom>
          <a:noFill/>
          <a:ln>
            <a:noFill/>
          </a:ln>
        </p:spPr>
      </p:pic>
      <p:pic>
        <p:nvPicPr>
          <p:cNvPr id="7" name="Picture 6"/>
          <p:cNvPicPr>
            <a:picLocks noChangeAspect="1"/>
          </p:cNvPicPr>
          <p:nvPr/>
        </p:nvPicPr>
        <p:blipFill>
          <a:blip r:embed="rId3"/>
          <a:stretch>
            <a:fillRect/>
          </a:stretch>
        </p:blipFill>
        <p:spPr>
          <a:xfrm>
            <a:off x="3817907" y="4625459"/>
            <a:ext cx="5368986" cy="2733699"/>
          </a:xfrm>
          <a:prstGeom prst="rect">
            <a:avLst/>
          </a:prstGeom>
        </p:spPr>
      </p:pic>
      <p:pic>
        <p:nvPicPr>
          <p:cNvPr id="8" name="Picture 7" descr="\\0712-srv-rs-01.somersetacademy.local\Shared\Site_Profiles\messina.nerissa\Desktop\skyward-family.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9258" y="2552225"/>
            <a:ext cx="1056640" cy="667173"/>
          </a:xfrm>
          <a:prstGeom prst="rect">
            <a:avLst/>
          </a:prstGeom>
          <a:noFill/>
          <a:ln>
            <a:noFill/>
          </a:ln>
        </p:spPr>
      </p:pic>
    </p:spTree>
    <p:extLst>
      <p:ext uri="{BB962C8B-B14F-4D97-AF65-F5344CB8AC3E}">
        <p14:creationId xmlns:p14="http://schemas.microsoft.com/office/powerpoint/2010/main" val="4064086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nvPr>
        </p:nvGraphicFramePr>
        <p:xfrm>
          <a:off x="212271" y="1433513"/>
          <a:ext cx="12605658" cy="8053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296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Top view of food cooking in a grill">
            <a:extLst>
              <a:ext uri="{FF2B5EF4-FFF2-40B4-BE49-F238E27FC236}">
                <a16:creationId xmlns:a16="http://schemas.microsoft.com/office/drawing/2014/main" id="{1974FF0F-DDAA-4AF4-BD83-41948B7FA672}"/>
              </a:ext>
            </a:extLst>
          </p:cNvPr>
          <p:cNvPicPr>
            <a:picLocks noChangeAspect="1"/>
          </p:cNvPicPr>
          <p:nvPr/>
        </p:nvPicPr>
        <p:blipFill rotWithShape="1">
          <a:blip r:embed="rId2"/>
          <a:srcRect l="24333" r="1" b="1"/>
          <a:stretch/>
        </p:blipFill>
        <p:spPr>
          <a:xfrm>
            <a:off x="20" y="-31"/>
            <a:ext cx="13004776" cy="9753631"/>
          </a:xfrm>
          <a:prstGeom prst="rect">
            <a:avLst/>
          </a:prstGeom>
        </p:spPr>
      </p:pic>
      <p:sp>
        <p:nvSpPr>
          <p:cNvPr id="19" name="Rectangle 1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6136" y="2392867"/>
            <a:ext cx="9753604" cy="4967837"/>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686363" y="915153"/>
            <a:ext cx="5816031" cy="5076255"/>
          </a:xfrm>
        </p:spPr>
        <p:txBody>
          <a:bodyPr vert="horz" lIns="91440" tIns="45720" rIns="91440" bIns="45720" rtlCol="0" anchor="t">
            <a:normAutofit/>
          </a:bodyPr>
          <a:lstStyle/>
          <a:p>
            <a:pPr defTabSz="914400"/>
            <a:r>
              <a:rPr lang="en-US" sz="7400" b="1" i="0" kern="1200" cap="all" baseline="0">
                <a:solidFill>
                  <a:schemeClr val="bg1"/>
                </a:solidFill>
                <a:latin typeface="+mj-lt"/>
                <a:ea typeface="+mj-ea"/>
                <a:cs typeface="+mj-cs"/>
              </a:rPr>
              <a:t>NO FOOD ON THE COURT </a:t>
            </a:r>
          </a:p>
        </p:txBody>
      </p:sp>
      <p:sp>
        <p:nvSpPr>
          <p:cNvPr id="21" name="Rectangle 2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23666" y="3572462"/>
            <a:ext cx="9753604" cy="2608666"/>
          </a:xfrm>
          <a:prstGeom prst="rect">
            <a:avLst/>
          </a:prstGeom>
          <a:gradFill flip="none" rotWithShape="1">
            <a:gsLst>
              <a:gs pos="48000">
                <a:schemeClr val="tx1">
                  <a:alpha val="24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Gill Sans Nova"/>
              <a:ea typeface="+mn-ea"/>
              <a:cs typeface="+mn-cs"/>
              <a:sym typeface="Arial"/>
            </a:endParaRPr>
          </a:p>
        </p:txBody>
      </p:sp>
    </p:spTree>
    <p:extLst>
      <p:ext uri="{BB962C8B-B14F-4D97-AF65-F5344CB8AC3E}">
        <p14:creationId xmlns:p14="http://schemas.microsoft.com/office/powerpoint/2010/main" val="300427756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26" y="0"/>
            <a:ext cx="13001549" cy="975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00460"/>
            <a:endParaRPr lang="en-US" sz="2560">
              <a:solidFill>
                <a:prstClr val="white"/>
              </a:solidFill>
              <a:latin typeface="Calibri" panose="020F0502020204030204"/>
            </a:endParaRPr>
          </a:p>
        </p:txBody>
      </p:sp>
      <p:pic>
        <p:nvPicPr>
          <p:cNvPr id="5" name="Picture 4" descr="Aerial view of a large building&#10;&#10;Description automatically generated with low confidence">
            <a:extLst>
              <a:ext uri="{FF2B5EF4-FFF2-40B4-BE49-F238E27FC236}">
                <a16:creationId xmlns:a16="http://schemas.microsoft.com/office/drawing/2014/main" id="{90E08B96-888A-F555-B217-A66951AE4F5D}"/>
              </a:ext>
            </a:extLst>
          </p:cNvPr>
          <p:cNvPicPr>
            <a:picLocks noChangeAspect="1"/>
          </p:cNvPicPr>
          <p:nvPr/>
        </p:nvPicPr>
        <p:blipFill rotWithShape="1">
          <a:blip r:embed="rId2"/>
          <a:srcRect l="5820" r="12499" b="1"/>
          <a:stretch/>
        </p:blipFill>
        <p:spPr>
          <a:xfrm>
            <a:off x="28" y="1823"/>
            <a:ext cx="13004772" cy="9751777"/>
          </a:xfrm>
          <a:prstGeom prst="rect">
            <a:avLst/>
          </a:prstGeom>
        </p:spPr>
      </p:pic>
      <p:sp>
        <p:nvSpPr>
          <p:cNvPr id="7" name="Arrow: Left 6">
            <a:extLst>
              <a:ext uri="{FF2B5EF4-FFF2-40B4-BE49-F238E27FC236}">
                <a16:creationId xmlns:a16="http://schemas.microsoft.com/office/drawing/2014/main" id="{D05211C0-3404-3EAF-E73D-D2BB8D2CE121}"/>
              </a:ext>
            </a:extLst>
          </p:cNvPr>
          <p:cNvSpPr/>
          <p:nvPr/>
        </p:nvSpPr>
        <p:spPr>
          <a:xfrm rot="19272015">
            <a:off x="7961221" y="167251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9" name="Arrow: Left 8">
            <a:extLst>
              <a:ext uri="{FF2B5EF4-FFF2-40B4-BE49-F238E27FC236}">
                <a16:creationId xmlns:a16="http://schemas.microsoft.com/office/drawing/2014/main" id="{E6BFB967-C841-B79C-86B4-F2EBA781F1BE}"/>
              </a:ext>
            </a:extLst>
          </p:cNvPr>
          <p:cNvSpPr/>
          <p:nvPr/>
        </p:nvSpPr>
        <p:spPr>
          <a:xfrm rot="20992489">
            <a:off x="8963310" y="3378254"/>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1" name="Arrow: Left 10">
            <a:extLst>
              <a:ext uri="{FF2B5EF4-FFF2-40B4-BE49-F238E27FC236}">
                <a16:creationId xmlns:a16="http://schemas.microsoft.com/office/drawing/2014/main" id="{56147FE3-D1D5-1FCD-DB02-9B0CDE27FB0F}"/>
              </a:ext>
            </a:extLst>
          </p:cNvPr>
          <p:cNvSpPr/>
          <p:nvPr/>
        </p:nvSpPr>
        <p:spPr>
          <a:xfrm rot="1497920">
            <a:off x="8656008" y="4955563"/>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2" name="Rectangle 11">
            <a:extLst>
              <a:ext uri="{FF2B5EF4-FFF2-40B4-BE49-F238E27FC236}">
                <a16:creationId xmlns:a16="http://schemas.microsoft.com/office/drawing/2014/main" id="{03A100BE-214E-8AAA-EECB-EDFC3438B310}"/>
              </a:ext>
            </a:extLst>
          </p:cNvPr>
          <p:cNvSpPr/>
          <p:nvPr/>
        </p:nvSpPr>
        <p:spPr>
          <a:xfrm>
            <a:off x="5916286" y="3411675"/>
            <a:ext cx="2720039" cy="1313180"/>
          </a:xfrm>
          <a:prstGeom prst="rect">
            <a:avLst/>
          </a:prstGeom>
          <a:noFill/>
        </p:spPr>
        <p:txBody>
          <a:bodyPr wrap="none" lIns="130048" tIns="65024" rIns="130048" bIns="65024">
            <a:spAutoFit/>
          </a:bodyPr>
          <a:lstStyle/>
          <a:p>
            <a:pPr algn="ctr" defTabSz="650230"/>
            <a:r>
              <a:rPr lang="en-US" sz="7680" b="1" kern="120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a:ea typeface="+mn-ea"/>
                <a:cs typeface="+mn-cs"/>
              </a:rPr>
              <a:t>TURF!</a:t>
            </a:r>
          </a:p>
        </p:txBody>
      </p:sp>
      <p:sp>
        <p:nvSpPr>
          <p:cNvPr id="13" name="Arrow: Left 12">
            <a:extLst>
              <a:ext uri="{FF2B5EF4-FFF2-40B4-BE49-F238E27FC236}">
                <a16:creationId xmlns:a16="http://schemas.microsoft.com/office/drawing/2014/main" id="{61FFCA29-A5D6-5998-6466-50F0B3D77DD5}"/>
              </a:ext>
            </a:extLst>
          </p:cNvPr>
          <p:cNvSpPr/>
          <p:nvPr/>
        </p:nvSpPr>
        <p:spPr>
          <a:xfrm rot="8474893">
            <a:off x="3419125" y="52025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4" name="Arrow: Left 13">
            <a:extLst>
              <a:ext uri="{FF2B5EF4-FFF2-40B4-BE49-F238E27FC236}">
                <a16:creationId xmlns:a16="http://schemas.microsoft.com/office/drawing/2014/main" id="{4B43638F-6C38-625E-B820-40DB65DA3739}"/>
              </a:ext>
            </a:extLst>
          </p:cNvPr>
          <p:cNvSpPr/>
          <p:nvPr/>
        </p:nvSpPr>
        <p:spPr>
          <a:xfrm rot="10800000">
            <a:off x="3041720" y="3294509"/>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5" name="Arrow: Left 14">
            <a:extLst>
              <a:ext uri="{FF2B5EF4-FFF2-40B4-BE49-F238E27FC236}">
                <a16:creationId xmlns:a16="http://schemas.microsoft.com/office/drawing/2014/main" id="{B21F827D-DAEB-7A41-BD5C-94CE052CBF33}"/>
              </a:ext>
            </a:extLst>
          </p:cNvPr>
          <p:cNvSpPr/>
          <p:nvPr/>
        </p:nvSpPr>
        <p:spPr>
          <a:xfrm rot="13968431">
            <a:off x="4356088" y="1471366"/>
            <a:ext cx="2873641" cy="725049"/>
          </a:xfrm>
          <a:prstGeom prst="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defTabSz="650230"/>
            <a:endParaRPr lang="en-US" sz="2560" kern="120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E4BF68-5BCC-C2EF-9814-5E0A014A5E7C}"/>
              </a:ext>
            </a:extLst>
          </p:cNvPr>
          <p:cNvSpPr/>
          <p:nvPr/>
        </p:nvSpPr>
        <p:spPr>
          <a:xfrm>
            <a:off x="0" y="0"/>
            <a:ext cx="4082847" cy="975177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There is NO open food or liquid on the turf!!!</a:t>
            </a:r>
          </a:p>
          <a:p>
            <a:pPr algn="ctr" defTabSz="650230"/>
            <a:endParaRPr lang="en-US" sz="3982" kern="1200">
              <a:solidFill>
                <a:srgbClr val="FF0000"/>
              </a:solidFill>
              <a:latin typeface="Calibri" panose="020F0502020204030204"/>
            </a:endParaRPr>
          </a:p>
          <a:p>
            <a:pPr algn="ctr" defTabSz="650230"/>
            <a:r>
              <a:rPr lang="en-US" sz="3982" kern="1200">
                <a:solidFill>
                  <a:srgbClr val="FF0000"/>
                </a:solidFill>
                <a:latin typeface="Calibri" panose="020F0502020204030204"/>
              </a:rPr>
              <a:t>If you are caught, you will be having a </a:t>
            </a:r>
            <a:r>
              <a:rPr lang="en-US" sz="3982" b="1" u="sng" kern="1200">
                <a:solidFill>
                  <a:srgbClr val="FF0000"/>
                </a:solidFill>
                <a:latin typeface="Calibri" panose="020F0502020204030204"/>
              </a:rPr>
              <a:t>meeting with the deans</a:t>
            </a:r>
          </a:p>
        </p:txBody>
      </p:sp>
      <p:pic>
        <p:nvPicPr>
          <p:cNvPr id="19" name="Picture 18" descr="Icon&#10;&#10;Description automatically generated">
            <a:extLst>
              <a:ext uri="{FF2B5EF4-FFF2-40B4-BE49-F238E27FC236}">
                <a16:creationId xmlns:a16="http://schemas.microsoft.com/office/drawing/2014/main" id="{552DFA18-4F6E-ADD2-2B38-F2F5849CE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03" y="372423"/>
            <a:ext cx="2873641" cy="2873641"/>
          </a:xfrm>
          <a:prstGeom prst="rect">
            <a:avLst/>
          </a:prstGeom>
        </p:spPr>
      </p:pic>
    </p:spTree>
    <p:extLst>
      <p:ext uri="{BB962C8B-B14F-4D97-AF65-F5344CB8AC3E}">
        <p14:creationId xmlns:p14="http://schemas.microsoft.com/office/powerpoint/2010/main" val="193159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F9575-E720-47DF-B693-890E0588F5C7}"/>
              </a:ext>
            </a:extLst>
          </p:cNvPr>
          <p:cNvSpPr>
            <a:spLocks noGrp="1"/>
          </p:cNvSpPr>
          <p:nvPr>
            <p:ph type="title"/>
          </p:nvPr>
        </p:nvSpPr>
        <p:spPr>
          <a:xfrm>
            <a:off x="677333" y="911392"/>
            <a:ext cx="3646569" cy="7940477"/>
          </a:xfrm>
        </p:spPr>
        <p:txBody>
          <a:bodyPr anchor="ctr">
            <a:normAutofit/>
          </a:bodyPr>
          <a:lstStyle/>
          <a:p>
            <a:r>
              <a:rPr lang="en-US" sz="6300"/>
              <a:t>Tutoring Schedule</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658" y="2215647"/>
            <a:ext cx="19507" cy="5331968"/>
          </a:xfrm>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 name="connsiteX0" fmla="*/ 0 w 19507"/>
              <a:gd name="connsiteY0" fmla="*/ 0 h 5331968"/>
              <a:gd name="connsiteX1" fmla="*/ 19507 w 19507"/>
              <a:gd name="connsiteY1" fmla="*/ 0 h 5331968"/>
              <a:gd name="connsiteX2" fmla="*/ 19507 w 19507"/>
              <a:gd name="connsiteY2" fmla="*/ 506537 h 5331968"/>
              <a:gd name="connsiteX3" fmla="*/ 19507 w 19507"/>
              <a:gd name="connsiteY3" fmla="*/ 1279672 h 5331968"/>
              <a:gd name="connsiteX4" fmla="*/ 19507 w 19507"/>
              <a:gd name="connsiteY4" fmla="*/ 1946168 h 5331968"/>
              <a:gd name="connsiteX5" fmla="*/ 19507 w 19507"/>
              <a:gd name="connsiteY5" fmla="*/ 2506025 h 5331968"/>
              <a:gd name="connsiteX6" fmla="*/ 19507 w 19507"/>
              <a:gd name="connsiteY6" fmla="*/ 3065882 h 5331968"/>
              <a:gd name="connsiteX7" fmla="*/ 19507 w 19507"/>
              <a:gd name="connsiteY7" fmla="*/ 3732378 h 5331968"/>
              <a:gd name="connsiteX8" fmla="*/ 19507 w 19507"/>
              <a:gd name="connsiteY8" fmla="*/ 4398874 h 5331968"/>
              <a:gd name="connsiteX9" fmla="*/ 19507 w 19507"/>
              <a:gd name="connsiteY9" fmla="*/ 5331968 h 5331968"/>
              <a:gd name="connsiteX10" fmla="*/ 0 w 19507"/>
              <a:gd name="connsiteY10" fmla="*/ 5331968 h 5331968"/>
              <a:gd name="connsiteX11" fmla="*/ 0 w 19507"/>
              <a:gd name="connsiteY11" fmla="*/ 4665472 h 5331968"/>
              <a:gd name="connsiteX12" fmla="*/ 0 w 19507"/>
              <a:gd name="connsiteY12" fmla="*/ 3945656 h 5331968"/>
              <a:gd name="connsiteX13" fmla="*/ 0 w 19507"/>
              <a:gd name="connsiteY13" fmla="*/ 3332480 h 5331968"/>
              <a:gd name="connsiteX14" fmla="*/ 0 w 19507"/>
              <a:gd name="connsiteY14" fmla="*/ 2559345 h 5331968"/>
              <a:gd name="connsiteX15" fmla="*/ 0 w 19507"/>
              <a:gd name="connsiteY15" fmla="*/ 1786209 h 5331968"/>
              <a:gd name="connsiteX16" fmla="*/ 0 w 19507"/>
              <a:gd name="connsiteY16" fmla="*/ 1119713 h 5331968"/>
              <a:gd name="connsiteX17" fmla="*/ 0 w 19507"/>
              <a:gd name="connsiteY17"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507" h="5331968" fill="none" extrusionOk="0">
                <a:moveTo>
                  <a:pt x="0" y="0"/>
                </a:moveTo>
                <a:cubicBezTo>
                  <a:pt x="7111" y="-905"/>
                  <a:pt x="11136" y="749"/>
                  <a:pt x="19507" y="0"/>
                </a:cubicBezTo>
                <a:cubicBezTo>
                  <a:pt x="-26" y="198503"/>
                  <a:pt x="7796" y="392921"/>
                  <a:pt x="19507" y="559857"/>
                </a:cubicBezTo>
                <a:cubicBezTo>
                  <a:pt x="14039" y="734393"/>
                  <a:pt x="73217" y="943063"/>
                  <a:pt x="19507" y="1226353"/>
                </a:cubicBezTo>
                <a:cubicBezTo>
                  <a:pt x="3864" y="1520076"/>
                  <a:pt x="-5836" y="1520524"/>
                  <a:pt x="19507" y="1786209"/>
                </a:cubicBezTo>
                <a:cubicBezTo>
                  <a:pt x="15257" y="2059565"/>
                  <a:pt x="14740" y="2228118"/>
                  <a:pt x="19507" y="2452705"/>
                </a:cubicBezTo>
                <a:cubicBezTo>
                  <a:pt x="17599" y="2691236"/>
                  <a:pt x="12494" y="2706767"/>
                  <a:pt x="19507" y="2959242"/>
                </a:cubicBezTo>
                <a:cubicBezTo>
                  <a:pt x="37518" y="3193821"/>
                  <a:pt x="16461" y="3300083"/>
                  <a:pt x="19507" y="3465779"/>
                </a:cubicBezTo>
                <a:cubicBezTo>
                  <a:pt x="32798" y="3608592"/>
                  <a:pt x="-13022" y="3978852"/>
                  <a:pt x="19507" y="4132275"/>
                </a:cubicBezTo>
                <a:cubicBezTo>
                  <a:pt x="29986" y="4306378"/>
                  <a:pt x="29269" y="4550187"/>
                  <a:pt x="19507" y="4692132"/>
                </a:cubicBezTo>
                <a:cubicBezTo>
                  <a:pt x="30610" y="4839245"/>
                  <a:pt x="45829" y="5108404"/>
                  <a:pt x="19507" y="5331968"/>
                </a:cubicBezTo>
                <a:cubicBezTo>
                  <a:pt x="14493" y="5331086"/>
                  <a:pt x="9491" y="5332119"/>
                  <a:pt x="0" y="5331968"/>
                </a:cubicBezTo>
                <a:cubicBezTo>
                  <a:pt x="35138" y="5170950"/>
                  <a:pt x="-8804" y="4996202"/>
                  <a:pt x="0" y="4825431"/>
                </a:cubicBezTo>
                <a:cubicBezTo>
                  <a:pt x="25020" y="4685515"/>
                  <a:pt x="11460" y="4353416"/>
                  <a:pt x="0" y="4105615"/>
                </a:cubicBezTo>
                <a:cubicBezTo>
                  <a:pt x="8969" y="3874970"/>
                  <a:pt x="-27955" y="3718526"/>
                  <a:pt x="0" y="3492439"/>
                </a:cubicBezTo>
                <a:cubicBezTo>
                  <a:pt x="37101" y="3271899"/>
                  <a:pt x="4221" y="3124200"/>
                  <a:pt x="0" y="2825943"/>
                </a:cubicBezTo>
                <a:cubicBezTo>
                  <a:pt x="483" y="2498663"/>
                  <a:pt x="-4188" y="2248239"/>
                  <a:pt x="0" y="2052808"/>
                </a:cubicBezTo>
                <a:cubicBezTo>
                  <a:pt x="-3342" y="1873514"/>
                  <a:pt x="-21963" y="1592891"/>
                  <a:pt x="0" y="1492951"/>
                </a:cubicBezTo>
                <a:cubicBezTo>
                  <a:pt x="47578" y="1340877"/>
                  <a:pt x="6331" y="1037066"/>
                  <a:pt x="0" y="773135"/>
                </a:cubicBezTo>
                <a:cubicBezTo>
                  <a:pt x="56258" y="555434"/>
                  <a:pt x="-48504" y="258435"/>
                  <a:pt x="0" y="0"/>
                </a:cubicBezTo>
                <a:close/>
              </a:path>
              <a:path w="19507" h="5331968" stroke="0" extrusionOk="0">
                <a:moveTo>
                  <a:pt x="0" y="0"/>
                </a:moveTo>
                <a:cubicBezTo>
                  <a:pt x="6214" y="-1533"/>
                  <a:pt x="14668" y="-488"/>
                  <a:pt x="19507" y="0"/>
                </a:cubicBezTo>
                <a:cubicBezTo>
                  <a:pt x="39271" y="169215"/>
                  <a:pt x="27648" y="358353"/>
                  <a:pt x="19507" y="506537"/>
                </a:cubicBezTo>
                <a:cubicBezTo>
                  <a:pt x="16548" y="637860"/>
                  <a:pt x="45090" y="866299"/>
                  <a:pt x="19507" y="1279672"/>
                </a:cubicBezTo>
                <a:cubicBezTo>
                  <a:pt x="30416" y="1665000"/>
                  <a:pt x="14601" y="1633452"/>
                  <a:pt x="19507" y="1946168"/>
                </a:cubicBezTo>
                <a:cubicBezTo>
                  <a:pt x="25861" y="2253350"/>
                  <a:pt x="33636" y="2248710"/>
                  <a:pt x="19507" y="2506025"/>
                </a:cubicBezTo>
                <a:cubicBezTo>
                  <a:pt x="-5994" y="2751861"/>
                  <a:pt x="19173" y="2833986"/>
                  <a:pt x="19507" y="3065882"/>
                </a:cubicBezTo>
                <a:cubicBezTo>
                  <a:pt x="18590" y="3302417"/>
                  <a:pt x="-11747" y="3573852"/>
                  <a:pt x="19507" y="3732378"/>
                </a:cubicBezTo>
                <a:cubicBezTo>
                  <a:pt x="20012" y="3858948"/>
                  <a:pt x="4540" y="4163109"/>
                  <a:pt x="19507" y="4398874"/>
                </a:cubicBezTo>
                <a:cubicBezTo>
                  <a:pt x="1347" y="4655419"/>
                  <a:pt x="22864" y="4850494"/>
                  <a:pt x="19507" y="5331968"/>
                </a:cubicBezTo>
                <a:cubicBezTo>
                  <a:pt x="14274" y="5332883"/>
                  <a:pt x="3453" y="5331325"/>
                  <a:pt x="0" y="5331968"/>
                </a:cubicBezTo>
                <a:cubicBezTo>
                  <a:pt x="-17708" y="5190010"/>
                  <a:pt x="-15340" y="4803830"/>
                  <a:pt x="0" y="4665472"/>
                </a:cubicBezTo>
                <a:cubicBezTo>
                  <a:pt x="4155" y="4498972"/>
                  <a:pt x="-33296" y="4139126"/>
                  <a:pt x="0" y="3945656"/>
                </a:cubicBezTo>
                <a:cubicBezTo>
                  <a:pt x="3166" y="3804173"/>
                  <a:pt x="-3440" y="3624568"/>
                  <a:pt x="0" y="3332480"/>
                </a:cubicBezTo>
                <a:cubicBezTo>
                  <a:pt x="-16319" y="3053917"/>
                  <a:pt x="-22790" y="2865390"/>
                  <a:pt x="0" y="2559345"/>
                </a:cubicBezTo>
                <a:cubicBezTo>
                  <a:pt x="-9454" y="2232834"/>
                  <a:pt x="25194" y="2039090"/>
                  <a:pt x="0" y="1786209"/>
                </a:cubicBezTo>
                <a:cubicBezTo>
                  <a:pt x="-1637" y="1501206"/>
                  <a:pt x="-14630" y="1315555"/>
                  <a:pt x="0" y="1119713"/>
                </a:cubicBezTo>
                <a:cubicBezTo>
                  <a:pt x="72032" y="877955"/>
                  <a:pt x="-20243" y="472597"/>
                  <a:pt x="0" y="0"/>
                </a:cubicBezTo>
                <a:close/>
              </a:path>
              <a:path w="19507" h="5331968" fill="none" stroke="0" extrusionOk="0">
                <a:moveTo>
                  <a:pt x="0" y="0"/>
                </a:moveTo>
                <a:cubicBezTo>
                  <a:pt x="6248" y="-374"/>
                  <a:pt x="14587" y="336"/>
                  <a:pt x="19507" y="0"/>
                </a:cubicBezTo>
                <a:cubicBezTo>
                  <a:pt x="36897" y="159976"/>
                  <a:pt x="12940" y="357595"/>
                  <a:pt x="19507" y="559857"/>
                </a:cubicBezTo>
                <a:cubicBezTo>
                  <a:pt x="-7823" y="722330"/>
                  <a:pt x="19218" y="963662"/>
                  <a:pt x="19507" y="1226353"/>
                </a:cubicBezTo>
                <a:cubicBezTo>
                  <a:pt x="3951" y="1522705"/>
                  <a:pt x="-7597" y="1518441"/>
                  <a:pt x="19507" y="1786209"/>
                </a:cubicBezTo>
                <a:cubicBezTo>
                  <a:pt x="50985" y="2035189"/>
                  <a:pt x="10981" y="2204600"/>
                  <a:pt x="19507" y="2452705"/>
                </a:cubicBezTo>
                <a:cubicBezTo>
                  <a:pt x="19495" y="2693385"/>
                  <a:pt x="9806" y="2708974"/>
                  <a:pt x="19507" y="2959242"/>
                </a:cubicBezTo>
                <a:cubicBezTo>
                  <a:pt x="48563" y="3214515"/>
                  <a:pt x="14347" y="3322678"/>
                  <a:pt x="19507" y="3465779"/>
                </a:cubicBezTo>
                <a:cubicBezTo>
                  <a:pt x="-12138" y="3598516"/>
                  <a:pt x="16446" y="3998799"/>
                  <a:pt x="19507" y="4132275"/>
                </a:cubicBezTo>
                <a:cubicBezTo>
                  <a:pt x="-2450" y="4297778"/>
                  <a:pt x="13750" y="4532986"/>
                  <a:pt x="19507" y="4692132"/>
                </a:cubicBezTo>
                <a:cubicBezTo>
                  <a:pt x="47477" y="4873648"/>
                  <a:pt x="12271" y="5073833"/>
                  <a:pt x="19507" y="5331968"/>
                </a:cubicBezTo>
                <a:cubicBezTo>
                  <a:pt x="15141" y="5331027"/>
                  <a:pt x="6722" y="5331771"/>
                  <a:pt x="0" y="5331968"/>
                </a:cubicBezTo>
                <a:cubicBezTo>
                  <a:pt x="19255" y="5138779"/>
                  <a:pt x="-25989" y="4986186"/>
                  <a:pt x="0" y="4825431"/>
                </a:cubicBezTo>
                <a:cubicBezTo>
                  <a:pt x="-4763" y="4611756"/>
                  <a:pt x="-31449" y="4311613"/>
                  <a:pt x="0" y="4105615"/>
                </a:cubicBezTo>
                <a:cubicBezTo>
                  <a:pt x="-2409" y="3856578"/>
                  <a:pt x="-29834" y="3733556"/>
                  <a:pt x="0" y="3492439"/>
                </a:cubicBezTo>
                <a:cubicBezTo>
                  <a:pt x="19099" y="3251198"/>
                  <a:pt x="22818" y="3131762"/>
                  <a:pt x="0" y="2825943"/>
                </a:cubicBezTo>
                <a:cubicBezTo>
                  <a:pt x="39423" y="2518642"/>
                  <a:pt x="-8161" y="2244866"/>
                  <a:pt x="0" y="2052808"/>
                </a:cubicBezTo>
                <a:cubicBezTo>
                  <a:pt x="454" y="1852943"/>
                  <a:pt x="-28647" y="1614517"/>
                  <a:pt x="0" y="1492951"/>
                </a:cubicBezTo>
                <a:cubicBezTo>
                  <a:pt x="45284" y="1373206"/>
                  <a:pt x="-26641" y="1001331"/>
                  <a:pt x="0" y="773135"/>
                </a:cubicBezTo>
                <a:cubicBezTo>
                  <a:pt x="79959" y="532717"/>
                  <a:pt x="-39540" y="192717"/>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custGeom>
                    <a:avLst/>
                    <a:gdLst>
                      <a:gd name="connsiteX0" fmla="*/ 0 w 19507"/>
                      <a:gd name="connsiteY0" fmla="*/ 0 h 5331968"/>
                      <a:gd name="connsiteX1" fmla="*/ 19507 w 19507"/>
                      <a:gd name="connsiteY1" fmla="*/ 0 h 5331968"/>
                      <a:gd name="connsiteX2" fmla="*/ 19507 w 19507"/>
                      <a:gd name="connsiteY2" fmla="*/ 559857 h 5331968"/>
                      <a:gd name="connsiteX3" fmla="*/ 19507 w 19507"/>
                      <a:gd name="connsiteY3" fmla="*/ 1226353 h 5331968"/>
                      <a:gd name="connsiteX4" fmla="*/ 19507 w 19507"/>
                      <a:gd name="connsiteY4" fmla="*/ 1786209 h 5331968"/>
                      <a:gd name="connsiteX5" fmla="*/ 19507 w 19507"/>
                      <a:gd name="connsiteY5" fmla="*/ 2452705 h 5331968"/>
                      <a:gd name="connsiteX6" fmla="*/ 19507 w 19507"/>
                      <a:gd name="connsiteY6" fmla="*/ 2959242 h 5331968"/>
                      <a:gd name="connsiteX7" fmla="*/ 19507 w 19507"/>
                      <a:gd name="connsiteY7" fmla="*/ 3465779 h 5331968"/>
                      <a:gd name="connsiteX8" fmla="*/ 19507 w 19507"/>
                      <a:gd name="connsiteY8" fmla="*/ 4132275 h 5331968"/>
                      <a:gd name="connsiteX9" fmla="*/ 19507 w 19507"/>
                      <a:gd name="connsiteY9" fmla="*/ 4692132 h 5331968"/>
                      <a:gd name="connsiteX10" fmla="*/ 19507 w 19507"/>
                      <a:gd name="connsiteY10" fmla="*/ 5331968 h 5331968"/>
                      <a:gd name="connsiteX11" fmla="*/ 0 w 19507"/>
                      <a:gd name="connsiteY11" fmla="*/ 5331968 h 5331968"/>
                      <a:gd name="connsiteX12" fmla="*/ 0 w 19507"/>
                      <a:gd name="connsiteY12" fmla="*/ 4825431 h 5331968"/>
                      <a:gd name="connsiteX13" fmla="*/ 0 w 19507"/>
                      <a:gd name="connsiteY13" fmla="*/ 4105615 h 5331968"/>
                      <a:gd name="connsiteX14" fmla="*/ 0 w 19507"/>
                      <a:gd name="connsiteY14" fmla="*/ 3492439 h 5331968"/>
                      <a:gd name="connsiteX15" fmla="*/ 0 w 19507"/>
                      <a:gd name="connsiteY15" fmla="*/ 2825943 h 5331968"/>
                      <a:gd name="connsiteX16" fmla="*/ 0 w 19507"/>
                      <a:gd name="connsiteY16" fmla="*/ 2052808 h 5331968"/>
                      <a:gd name="connsiteX17" fmla="*/ 0 w 19507"/>
                      <a:gd name="connsiteY17" fmla="*/ 1492951 h 5331968"/>
                      <a:gd name="connsiteX18" fmla="*/ 0 w 19507"/>
                      <a:gd name="connsiteY18" fmla="*/ 773135 h 5331968"/>
                      <a:gd name="connsiteX19" fmla="*/ 0 w 19507"/>
                      <a:gd name="connsiteY19" fmla="*/ 0 h 5331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07" h="5331968" fill="none" extrusionOk="0">
                        <a:moveTo>
                          <a:pt x="0" y="0"/>
                        </a:moveTo>
                        <a:cubicBezTo>
                          <a:pt x="8740" y="30"/>
                          <a:pt x="15374" y="14"/>
                          <a:pt x="19507" y="0"/>
                        </a:cubicBezTo>
                        <a:cubicBezTo>
                          <a:pt x="14219" y="155489"/>
                          <a:pt x="16911" y="374622"/>
                          <a:pt x="19507" y="559857"/>
                        </a:cubicBezTo>
                        <a:cubicBezTo>
                          <a:pt x="22103" y="745092"/>
                          <a:pt x="35077" y="931113"/>
                          <a:pt x="19507" y="1226353"/>
                        </a:cubicBezTo>
                        <a:cubicBezTo>
                          <a:pt x="3937" y="1521593"/>
                          <a:pt x="-7221" y="1519651"/>
                          <a:pt x="19507" y="1786209"/>
                        </a:cubicBezTo>
                        <a:cubicBezTo>
                          <a:pt x="46235" y="2052767"/>
                          <a:pt x="20319" y="2210723"/>
                          <a:pt x="19507" y="2452705"/>
                        </a:cubicBezTo>
                        <a:cubicBezTo>
                          <a:pt x="18695" y="2694687"/>
                          <a:pt x="11277" y="2707681"/>
                          <a:pt x="19507" y="2959242"/>
                        </a:cubicBezTo>
                        <a:cubicBezTo>
                          <a:pt x="27737" y="3210803"/>
                          <a:pt x="25833" y="3303676"/>
                          <a:pt x="19507" y="3465779"/>
                        </a:cubicBezTo>
                        <a:cubicBezTo>
                          <a:pt x="13181" y="3627882"/>
                          <a:pt x="11571" y="3965062"/>
                          <a:pt x="19507" y="4132275"/>
                        </a:cubicBezTo>
                        <a:cubicBezTo>
                          <a:pt x="27443" y="4299488"/>
                          <a:pt x="5777" y="4554849"/>
                          <a:pt x="19507" y="4692132"/>
                        </a:cubicBezTo>
                        <a:cubicBezTo>
                          <a:pt x="33237" y="4829415"/>
                          <a:pt x="-7295" y="5093167"/>
                          <a:pt x="19507" y="5331968"/>
                        </a:cubicBezTo>
                        <a:cubicBezTo>
                          <a:pt x="14585" y="5331385"/>
                          <a:pt x="7883" y="5332068"/>
                          <a:pt x="0" y="5331968"/>
                        </a:cubicBezTo>
                        <a:cubicBezTo>
                          <a:pt x="12356" y="5147343"/>
                          <a:pt x="-14710" y="4990546"/>
                          <a:pt x="0" y="4825431"/>
                        </a:cubicBezTo>
                        <a:cubicBezTo>
                          <a:pt x="14710" y="4660316"/>
                          <a:pt x="-17745" y="4324525"/>
                          <a:pt x="0" y="4105615"/>
                        </a:cubicBezTo>
                        <a:cubicBezTo>
                          <a:pt x="17745" y="3886705"/>
                          <a:pt x="-25084" y="3715676"/>
                          <a:pt x="0" y="3492439"/>
                        </a:cubicBezTo>
                        <a:cubicBezTo>
                          <a:pt x="25084" y="3269202"/>
                          <a:pt x="-8892" y="3138204"/>
                          <a:pt x="0" y="2825943"/>
                        </a:cubicBezTo>
                        <a:cubicBezTo>
                          <a:pt x="8892" y="2513682"/>
                          <a:pt x="4159" y="2244359"/>
                          <a:pt x="0" y="2052808"/>
                        </a:cubicBezTo>
                        <a:cubicBezTo>
                          <a:pt x="-4159" y="1861258"/>
                          <a:pt x="-10994" y="1605440"/>
                          <a:pt x="0" y="1492951"/>
                        </a:cubicBezTo>
                        <a:cubicBezTo>
                          <a:pt x="10994" y="1380462"/>
                          <a:pt x="-27222" y="995814"/>
                          <a:pt x="0" y="773135"/>
                        </a:cubicBezTo>
                        <a:cubicBezTo>
                          <a:pt x="27222" y="550456"/>
                          <a:pt x="-37256" y="254319"/>
                          <a:pt x="0" y="0"/>
                        </a:cubicBezTo>
                        <a:close/>
                      </a:path>
                      <a:path w="19507" h="5331968" stroke="0" extrusionOk="0">
                        <a:moveTo>
                          <a:pt x="0" y="0"/>
                        </a:moveTo>
                        <a:cubicBezTo>
                          <a:pt x="6248" y="-374"/>
                          <a:pt x="14587" y="336"/>
                          <a:pt x="19507" y="0"/>
                        </a:cubicBezTo>
                        <a:cubicBezTo>
                          <a:pt x="33208" y="187138"/>
                          <a:pt x="33594" y="357889"/>
                          <a:pt x="19507" y="506537"/>
                        </a:cubicBezTo>
                        <a:cubicBezTo>
                          <a:pt x="5420" y="655185"/>
                          <a:pt x="9544" y="894271"/>
                          <a:pt x="19507" y="1279672"/>
                        </a:cubicBezTo>
                        <a:cubicBezTo>
                          <a:pt x="29470" y="1665073"/>
                          <a:pt x="13782" y="1636623"/>
                          <a:pt x="19507" y="1946168"/>
                        </a:cubicBezTo>
                        <a:cubicBezTo>
                          <a:pt x="25232" y="2255713"/>
                          <a:pt x="33753" y="2248129"/>
                          <a:pt x="19507" y="2506025"/>
                        </a:cubicBezTo>
                        <a:cubicBezTo>
                          <a:pt x="5261" y="2763921"/>
                          <a:pt x="15219" y="2830802"/>
                          <a:pt x="19507" y="3065882"/>
                        </a:cubicBezTo>
                        <a:cubicBezTo>
                          <a:pt x="23795" y="3300962"/>
                          <a:pt x="18152" y="3563363"/>
                          <a:pt x="19507" y="3732378"/>
                        </a:cubicBezTo>
                        <a:cubicBezTo>
                          <a:pt x="20862" y="3901393"/>
                          <a:pt x="37092" y="4151033"/>
                          <a:pt x="19507" y="4398874"/>
                        </a:cubicBezTo>
                        <a:cubicBezTo>
                          <a:pt x="1922" y="4646715"/>
                          <a:pt x="61583" y="4884430"/>
                          <a:pt x="19507" y="5331968"/>
                        </a:cubicBezTo>
                        <a:cubicBezTo>
                          <a:pt x="13774" y="5332838"/>
                          <a:pt x="4459" y="5331421"/>
                          <a:pt x="0" y="5331968"/>
                        </a:cubicBezTo>
                        <a:cubicBezTo>
                          <a:pt x="13816" y="5176201"/>
                          <a:pt x="-3062" y="4818131"/>
                          <a:pt x="0" y="4665472"/>
                        </a:cubicBezTo>
                        <a:cubicBezTo>
                          <a:pt x="3062" y="4512813"/>
                          <a:pt x="-11047" y="4106812"/>
                          <a:pt x="0" y="3945656"/>
                        </a:cubicBezTo>
                        <a:cubicBezTo>
                          <a:pt x="11047" y="3784500"/>
                          <a:pt x="19262" y="3619114"/>
                          <a:pt x="0" y="3332480"/>
                        </a:cubicBezTo>
                        <a:cubicBezTo>
                          <a:pt x="-19262" y="3045846"/>
                          <a:pt x="8876" y="2870885"/>
                          <a:pt x="0" y="2559345"/>
                        </a:cubicBezTo>
                        <a:cubicBezTo>
                          <a:pt x="-8876" y="2247806"/>
                          <a:pt x="16478" y="2055776"/>
                          <a:pt x="0" y="1786209"/>
                        </a:cubicBezTo>
                        <a:cubicBezTo>
                          <a:pt x="-16478" y="1516642"/>
                          <a:pt x="-31426" y="1327123"/>
                          <a:pt x="0" y="1119713"/>
                        </a:cubicBezTo>
                        <a:cubicBezTo>
                          <a:pt x="31426" y="912303"/>
                          <a:pt x="-34988" y="38935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7512D0F-1DB4-455F-882E-040E1A4CCEA8}"/>
              </a:ext>
            </a:extLst>
          </p:cNvPr>
          <p:cNvGraphicFramePr>
            <a:graphicFrameLocks noGrp="1"/>
          </p:cNvGraphicFramePr>
          <p:nvPr>
            <p:ph idx="1"/>
            <p:extLst>
              <p:ext uri="{D42A27DB-BD31-4B8C-83A1-F6EECF244321}">
                <p14:modId xmlns:p14="http://schemas.microsoft.com/office/powerpoint/2010/main" val="740250745"/>
              </p:ext>
            </p:extLst>
          </p:nvPr>
        </p:nvGraphicFramePr>
        <p:xfrm>
          <a:off x="4957885" y="911391"/>
          <a:ext cx="7360547" cy="7873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465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219200"/>
            <a:ext cx="3327699" cy="7315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219201"/>
            <a:ext cx="964019" cy="69799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5720" y="7396481"/>
            <a:ext cx="6705601" cy="113792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9027162" y="7457440"/>
            <a:ext cx="3977638" cy="10769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312702" y="2976881"/>
            <a:ext cx="692098" cy="55575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1500324" y="1219200"/>
            <a:ext cx="1504476" cy="454222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964681" y="1214120"/>
            <a:ext cx="6040119" cy="99410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1AF3C8EA-7A37-4A07-BDF2-89EBD3DF2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Univers Condensed Light"/>
            </a:endParaRPr>
          </a:p>
        </p:txBody>
      </p:sp>
      <p:pic>
        <p:nvPicPr>
          <p:cNvPr id="3" name="Picture 2" descr="Text&#10;&#10;Description automatically generated with medium confidence">
            <a:extLst>
              <a:ext uri="{FF2B5EF4-FFF2-40B4-BE49-F238E27FC236}">
                <a16:creationId xmlns:a16="http://schemas.microsoft.com/office/drawing/2014/main" id="{2D4929C8-78D8-4DCE-B1D1-17C624A1A372}"/>
              </a:ext>
            </a:extLst>
          </p:cNvPr>
          <p:cNvPicPr>
            <a:picLocks noChangeAspect="1"/>
          </p:cNvPicPr>
          <p:nvPr/>
        </p:nvPicPr>
        <p:blipFill rotWithShape="1">
          <a:blip r:embed="rId2"/>
          <a:srcRect b="881"/>
          <a:stretch/>
        </p:blipFill>
        <p:spPr>
          <a:xfrm>
            <a:off x="-45721" y="1219211"/>
            <a:ext cx="13004779" cy="7315189"/>
          </a:xfrm>
          <a:prstGeom prst="rect">
            <a:avLst/>
          </a:prstGeom>
        </p:spPr>
      </p:pic>
      <p:sp>
        <p:nvSpPr>
          <p:cNvPr id="2" name="TextBox 1">
            <a:extLst>
              <a:ext uri="{FF2B5EF4-FFF2-40B4-BE49-F238E27FC236}">
                <a16:creationId xmlns:a16="http://schemas.microsoft.com/office/drawing/2014/main" id="{D24EF39A-7F2E-42C7-8D16-F59DFA116747}"/>
              </a:ext>
            </a:extLst>
          </p:cNvPr>
          <p:cNvSpPr txBox="1"/>
          <p:nvPr/>
        </p:nvSpPr>
        <p:spPr>
          <a:xfrm>
            <a:off x="338810" y="6054933"/>
            <a:ext cx="4145726" cy="683264"/>
          </a:xfrm>
          <a:prstGeom prst="rect">
            <a:avLst/>
          </a:prstGeom>
          <a:solidFill>
            <a:srgbClr val="FFF2CC"/>
          </a:solidFill>
          <a:ln w="38100">
            <a:solidFill>
              <a:srgbClr val="00B0F0"/>
            </a:solidFill>
          </a:ln>
        </p:spPr>
        <p:txBody>
          <a:bodyPr wrap="square" rtlCol="0">
            <a:spAutoFit/>
          </a:bodyPr>
          <a:lstStyle/>
          <a:p>
            <a:pPr algn="ctr" defTabSz="975390"/>
            <a:r>
              <a:rPr lang="en-US" sz="3840" b="1" kern="1200">
                <a:solidFill>
                  <a:srgbClr val="0070C0"/>
                </a:solidFill>
                <a:latin typeface="Curlz MT" panose="04040404050702020202" pitchFamily="82" charset="0"/>
                <a:ea typeface="+mn-ea"/>
                <a:cs typeface="+mn-cs"/>
              </a:rPr>
              <a:t>September 26</a:t>
            </a:r>
            <a:r>
              <a:rPr lang="en-US" sz="3840" b="1" kern="1200" baseline="30000">
                <a:solidFill>
                  <a:srgbClr val="0070C0"/>
                </a:solidFill>
                <a:latin typeface="Curlz MT" panose="04040404050702020202" pitchFamily="82" charset="0"/>
                <a:ea typeface="+mn-ea"/>
                <a:cs typeface="+mn-cs"/>
              </a:rPr>
              <a:t>th</a:t>
            </a:r>
            <a:r>
              <a:rPr lang="en-US" sz="3840" b="1" kern="1200">
                <a:solidFill>
                  <a:srgbClr val="0070C0"/>
                </a:solidFill>
                <a:latin typeface="Curlz MT" panose="04040404050702020202" pitchFamily="82" charset="0"/>
                <a:ea typeface="+mn-ea"/>
                <a:cs typeface="+mn-cs"/>
              </a:rPr>
              <a:t> -30</a:t>
            </a:r>
            <a:r>
              <a:rPr lang="en-US" sz="3840" b="1" kern="1200" baseline="30000">
                <a:solidFill>
                  <a:srgbClr val="0070C0"/>
                </a:solidFill>
                <a:latin typeface="Curlz MT" panose="04040404050702020202" pitchFamily="82" charset="0"/>
                <a:ea typeface="+mn-ea"/>
                <a:cs typeface="+mn-cs"/>
              </a:rPr>
              <a:t>th</a:t>
            </a:r>
            <a:r>
              <a:rPr lang="en-US" sz="3840" b="1" kern="1200">
                <a:solidFill>
                  <a:srgbClr val="0070C0"/>
                </a:solidFill>
                <a:latin typeface="Curlz MT" panose="04040404050702020202" pitchFamily="82" charset="0"/>
                <a:ea typeface="+mn-ea"/>
                <a:cs typeface="+mn-cs"/>
              </a:rPr>
              <a:t> </a:t>
            </a:r>
          </a:p>
        </p:txBody>
      </p:sp>
    </p:spTree>
    <p:extLst>
      <p:ext uri="{BB962C8B-B14F-4D97-AF65-F5344CB8AC3E}">
        <p14:creationId xmlns:p14="http://schemas.microsoft.com/office/powerpoint/2010/main" val="501667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78C8-8952-A4F7-C3F6-DA95ECCF20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2A92846-FDC9-1D2D-79A4-273E35E67C2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0E9F121-FE0F-8865-9C99-1062C0A37B7D}"/>
              </a:ext>
            </a:extLst>
          </p:cNvPr>
          <p:cNvPicPr>
            <a:picLocks noChangeAspect="1"/>
          </p:cNvPicPr>
          <p:nvPr/>
        </p:nvPicPr>
        <p:blipFill>
          <a:blip r:embed="rId2"/>
          <a:stretch>
            <a:fillRect/>
          </a:stretch>
        </p:blipFill>
        <p:spPr>
          <a:xfrm>
            <a:off x="0" y="0"/>
            <a:ext cx="13004800" cy="9753599"/>
          </a:xfrm>
          <a:prstGeom prst="rect">
            <a:avLst/>
          </a:prstGeom>
        </p:spPr>
      </p:pic>
    </p:spTree>
    <p:extLst>
      <p:ext uri="{BB962C8B-B14F-4D97-AF65-F5344CB8AC3E}">
        <p14:creationId xmlns:p14="http://schemas.microsoft.com/office/powerpoint/2010/main" val="2836148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7B3B9B-4181-D135-92EF-6490A7AE9C65}"/>
              </a:ext>
            </a:extLst>
          </p:cNvPr>
          <p:cNvSpPr txBox="1"/>
          <p:nvPr/>
        </p:nvSpPr>
        <p:spPr>
          <a:xfrm>
            <a:off x="279574" y="1620695"/>
            <a:ext cx="8063535" cy="2068259"/>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6400" u="sng" kern="1200">
                <a:solidFill>
                  <a:srgbClr val="70AD47">
                    <a:lumMod val="40000"/>
                    <a:lumOff val="60000"/>
                  </a:srgbClr>
                </a:solidFill>
                <a:latin typeface="Calibri" panose="020F0502020204030204"/>
                <a:ea typeface="+mn-ea"/>
                <a:cs typeface="Calibri"/>
              </a:rPr>
              <a:t>F</a:t>
            </a:r>
            <a:r>
              <a:rPr lang="en-US" sz="6400" kern="1200">
                <a:solidFill>
                  <a:srgbClr val="70AD47">
                    <a:lumMod val="40000"/>
                    <a:lumOff val="60000"/>
                  </a:srgbClr>
                </a:solidFill>
                <a:latin typeface="Calibri" panose="020F0502020204030204"/>
                <a:ea typeface="+mn-ea"/>
                <a:cs typeface="Calibri"/>
              </a:rPr>
              <a:t>lorida   </a:t>
            </a:r>
            <a:r>
              <a:rPr lang="en-US" sz="6400" u="sng" kern="1200">
                <a:solidFill>
                  <a:srgbClr val="70AD47">
                    <a:lumMod val="40000"/>
                    <a:lumOff val="60000"/>
                  </a:srgbClr>
                </a:solidFill>
                <a:latin typeface="Calibri" panose="020F0502020204030204"/>
                <a:ea typeface="+mn-ea"/>
                <a:cs typeface="Calibri"/>
              </a:rPr>
              <a:t>F</a:t>
            </a:r>
            <a:r>
              <a:rPr lang="en-US" sz="6400" kern="1200">
                <a:solidFill>
                  <a:srgbClr val="70AD47">
                    <a:lumMod val="40000"/>
                    <a:lumOff val="60000"/>
                  </a:srgbClr>
                </a:solidFill>
                <a:latin typeface="Calibri" panose="020F0502020204030204"/>
                <a:ea typeface="+mn-ea"/>
                <a:cs typeface="Calibri"/>
              </a:rPr>
              <a:t>uture</a:t>
            </a:r>
            <a:endParaRPr lang="en-US" sz="1920" kern="1200">
              <a:solidFill>
                <a:srgbClr val="70AD47">
                  <a:lumMod val="40000"/>
                  <a:lumOff val="60000"/>
                </a:srgbClr>
              </a:solidFill>
              <a:latin typeface="Calibri" panose="020F0502020204030204"/>
              <a:ea typeface="+mn-ea"/>
              <a:cs typeface="Calibri"/>
            </a:endParaRPr>
          </a:p>
          <a:p>
            <a:pPr defTabSz="975390"/>
            <a:r>
              <a:rPr lang="en-US" sz="6400" u="sng" kern="1200">
                <a:solidFill>
                  <a:srgbClr val="70AD47">
                    <a:lumMod val="40000"/>
                    <a:lumOff val="60000"/>
                  </a:srgbClr>
                </a:solidFill>
                <a:latin typeface="Calibri" panose="020F0502020204030204"/>
                <a:ea typeface="+mn-ea"/>
                <a:cs typeface="Calibri"/>
              </a:rPr>
              <a:t>E</a:t>
            </a:r>
            <a:r>
              <a:rPr lang="en-US" sz="6400" kern="1200">
                <a:solidFill>
                  <a:srgbClr val="70AD47">
                    <a:lumMod val="40000"/>
                    <a:lumOff val="60000"/>
                  </a:srgbClr>
                </a:solidFill>
                <a:latin typeface="Calibri" panose="020F0502020204030204"/>
                <a:ea typeface="+mn-ea"/>
                <a:cs typeface="Calibri"/>
              </a:rPr>
              <a:t>ducators  of  </a:t>
            </a:r>
            <a:r>
              <a:rPr lang="en-US" sz="6400" u="sng" kern="1200">
                <a:solidFill>
                  <a:srgbClr val="70AD47">
                    <a:lumMod val="40000"/>
                    <a:lumOff val="60000"/>
                  </a:srgbClr>
                </a:solidFill>
                <a:latin typeface="Calibri" panose="020F0502020204030204"/>
                <a:ea typeface="+mn-ea"/>
                <a:cs typeface="Calibri"/>
              </a:rPr>
              <a:t>A</a:t>
            </a:r>
            <a:r>
              <a:rPr lang="en-US" sz="6400" kern="1200">
                <a:solidFill>
                  <a:srgbClr val="70AD47">
                    <a:lumMod val="40000"/>
                    <a:lumOff val="60000"/>
                  </a:srgbClr>
                </a:solidFill>
                <a:latin typeface="Calibri" panose="020F0502020204030204"/>
                <a:ea typeface="+mn-ea"/>
                <a:cs typeface="Calibri"/>
              </a:rPr>
              <a:t>merica</a:t>
            </a:r>
          </a:p>
        </p:txBody>
      </p:sp>
      <p:sp>
        <p:nvSpPr>
          <p:cNvPr id="5" name="TextBox 4">
            <a:extLst>
              <a:ext uri="{FF2B5EF4-FFF2-40B4-BE49-F238E27FC236}">
                <a16:creationId xmlns:a16="http://schemas.microsoft.com/office/drawing/2014/main" id="{029B1E5B-3E06-4004-FAB0-6F8BA3A23943}"/>
              </a:ext>
            </a:extLst>
          </p:cNvPr>
          <p:cNvSpPr txBox="1"/>
          <p:nvPr/>
        </p:nvSpPr>
        <p:spPr>
          <a:xfrm>
            <a:off x="8633896" y="4016353"/>
            <a:ext cx="4271405" cy="236391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2987" kern="1200">
                <a:solidFill>
                  <a:srgbClr val="E7E6E6"/>
                </a:solidFill>
                <a:latin typeface="Calibri" panose="020F0502020204030204"/>
                <a:ea typeface="+mn-ea"/>
                <a:cs typeface="Calibri"/>
              </a:rPr>
              <a:t>**The above image is the official DOE theme and logo for 2022-2023**</a:t>
            </a:r>
            <a:endParaRPr lang="en-US" sz="1920" kern="1200">
              <a:solidFill>
                <a:srgbClr val="E7E6E6"/>
              </a:solidFill>
              <a:latin typeface="Calibri" panose="020F0502020204030204"/>
              <a:ea typeface="+mn-ea"/>
              <a:cs typeface="+mn-cs"/>
            </a:endParaRPr>
          </a:p>
          <a:p>
            <a:pPr defTabSz="975390"/>
            <a:endParaRPr lang="en-US" sz="1920" kern="1200">
              <a:solidFill>
                <a:prstClr val="black"/>
              </a:solidFill>
              <a:latin typeface="Calibri" panose="020F0502020204030204"/>
              <a:ea typeface="+mn-ea"/>
              <a:cs typeface="Calibri"/>
            </a:endParaRPr>
          </a:p>
          <a:p>
            <a:pPr defTabSz="975390"/>
            <a:endParaRPr lang="en-US" sz="1920" kern="1200">
              <a:solidFill>
                <a:prstClr val="black"/>
              </a:solidFill>
              <a:latin typeface="Calibri" panose="020F0502020204030204"/>
              <a:ea typeface="+mn-ea"/>
              <a:cs typeface="Calibri"/>
            </a:endParaRPr>
          </a:p>
          <a:p>
            <a:pPr defTabSz="975390"/>
            <a:endParaRPr lang="en-US" sz="1920" kern="1200">
              <a:solidFill>
                <a:prstClr val="black"/>
              </a:solidFill>
              <a:latin typeface="Calibri" panose="020F0502020204030204"/>
              <a:ea typeface="+mn-ea"/>
              <a:cs typeface="Calibri"/>
            </a:endParaRPr>
          </a:p>
        </p:txBody>
      </p:sp>
      <p:pic>
        <p:nvPicPr>
          <p:cNvPr id="6" name="Picture 6" descr="Logo&#10;&#10;Description automatically generated">
            <a:extLst>
              <a:ext uri="{FF2B5EF4-FFF2-40B4-BE49-F238E27FC236}">
                <a16:creationId xmlns:a16="http://schemas.microsoft.com/office/drawing/2014/main" id="{2AD1EF7D-E0A4-40E5-CC87-471AD6343F55}"/>
              </a:ext>
            </a:extLst>
          </p:cNvPr>
          <p:cNvPicPr>
            <a:picLocks noChangeAspect="1"/>
          </p:cNvPicPr>
          <p:nvPr/>
        </p:nvPicPr>
        <p:blipFill>
          <a:blip r:embed="rId2"/>
          <a:stretch>
            <a:fillRect/>
          </a:stretch>
        </p:blipFill>
        <p:spPr>
          <a:xfrm>
            <a:off x="8528796" y="1224250"/>
            <a:ext cx="4481610" cy="2778643"/>
          </a:xfrm>
          <a:prstGeom prst="rect">
            <a:avLst/>
          </a:prstGeom>
        </p:spPr>
      </p:pic>
      <p:sp>
        <p:nvSpPr>
          <p:cNvPr id="7" name="TextBox 6">
            <a:extLst>
              <a:ext uri="{FF2B5EF4-FFF2-40B4-BE49-F238E27FC236}">
                <a16:creationId xmlns:a16="http://schemas.microsoft.com/office/drawing/2014/main" id="{FD781A3C-4F56-D7E9-6418-930011117CF3}"/>
              </a:ext>
            </a:extLst>
          </p:cNvPr>
          <p:cNvSpPr txBox="1"/>
          <p:nvPr/>
        </p:nvSpPr>
        <p:spPr>
          <a:xfrm>
            <a:off x="18219" y="4224458"/>
            <a:ext cx="8174244" cy="3578159"/>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693" kern="1200">
                <a:solidFill>
                  <a:prstClr val="white"/>
                </a:solidFill>
                <a:latin typeface="Calibri" panose="020F0502020204030204"/>
                <a:ea typeface="+mn-ea"/>
                <a:cs typeface="Calibri"/>
              </a:rPr>
              <a:t>First FFEA meeting of the year!  September 22, 2022 (Thursday)</a:t>
            </a:r>
            <a:endParaRPr lang="en-US" sz="1920" kern="1200">
              <a:solidFill>
                <a:prstClr val="white"/>
              </a:solidFill>
              <a:latin typeface="Calibri" panose="020F0502020204030204"/>
              <a:ea typeface="+mn-ea"/>
              <a:cs typeface="Calibri"/>
            </a:endParaRPr>
          </a:p>
          <a:p>
            <a:pPr defTabSz="975390"/>
            <a:r>
              <a:rPr lang="en-US" sz="4693" kern="1200">
                <a:solidFill>
                  <a:prstClr val="white"/>
                </a:solidFill>
                <a:latin typeface="Calibri" panose="020F0502020204030204"/>
                <a:ea typeface="+mn-ea"/>
                <a:cs typeface="Calibri"/>
              </a:rPr>
              <a:t>in Sra. DeCesare's room </a:t>
            </a:r>
            <a:endParaRPr lang="en-US" sz="1920" kern="1200">
              <a:solidFill>
                <a:prstClr val="white"/>
              </a:solidFill>
              <a:latin typeface="Calibri" panose="020F0502020204030204"/>
              <a:ea typeface="+mn-ea"/>
              <a:cs typeface="Calibri"/>
            </a:endParaRPr>
          </a:p>
          <a:p>
            <a:pPr defTabSz="975390"/>
            <a:r>
              <a:rPr lang="en-US" sz="4693" kern="1200">
                <a:solidFill>
                  <a:prstClr val="white"/>
                </a:solidFill>
                <a:latin typeface="Calibri" panose="020F0502020204030204"/>
                <a:ea typeface="+mn-ea"/>
                <a:cs typeface="Calibri"/>
              </a:rPr>
              <a:t>#233 at 11:50. Bring your lunch.</a:t>
            </a:r>
            <a:endParaRPr lang="en-US" sz="1920" kern="1200">
              <a:solidFill>
                <a:prstClr val="white"/>
              </a:solidFill>
              <a:latin typeface="Calibri" panose="020F0502020204030204"/>
              <a:ea typeface="+mn-ea"/>
              <a:cs typeface="Calibri"/>
            </a:endParaRPr>
          </a:p>
          <a:p>
            <a:pPr defTabSz="975390"/>
            <a:endParaRPr lang="en-US" sz="1920" kern="1200">
              <a:solidFill>
                <a:prstClr val="black"/>
              </a:solidFill>
              <a:latin typeface="Calibri" panose="020F0502020204030204"/>
              <a:ea typeface="+mn-ea"/>
              <a:cs typeface="Calibri"/>
            </a:endParaRPr>
          </a:p>
          <a:p>
            <a:pPr defTabSz="975390"/>
            <a:endParaRPr lang="en-US" sz="1920" kern="1200">
              <a:solidFill>
                <a:prstClr val="black"/>
              </a:solidFill>
              <a:latin typeface="Calibri" panose="020F0502020204030204"/>
              <a:ea typeface="+mn-ea"/>
              <a:cs typeface="Calibri"/>
            </a:endParaRPr>
          </a:p>
        </p:txBody>
      </p:sp>
    </p:spTree>
    <p:extLst>
      <p:ext uri="{BB962C8B-B14F-4D97-AF65-F5344CB8AC3E}">
        <p14:creationId xmlns:p14="http://schemas.microsoft.com/office/powerpoint/2010/main" val="41335761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6.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2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RetrospectVTI">
  <a:themeElements>
    <a:clrScheme name="Custom 9">
      <a:dk1>
        <a:srgbClr val="A40000"/>
      </a:dk1>
      <a:lt1>
        <a:srgbClr val="FFFFFF"/>
      </a:lt1>
      <a:dk2>
        <a:srgbClr val="F9C777"/>
      </a:dk2>
      <a:lt2>
        <a:srgbClr val="E8E3CE"/>
      </a:lt2>
      <a:accent1>
        <a:srgbClr val="F6A21D"/>
      </a:accent1>
      <a:accent2>
        <a:srgbClr val="F9C777"/>
      </a:accent2>
      <a:accent3>
        <a:srgbClr val="C96731"/>
      </a:accent3>
      <a:accent4>
        <a:srgbClr val="9CA383"/>
      </a:accent4>
      <a:accent5>
        <a:srgbClr val="87795D"/>
      </a:accent5>
      <a:accent6>
        <a:srgbClr val="A0988C"/>
      </a:accent6>
      <a:hlink>
        <a:srgbClr val="00B0F0"/>
      </a:hlink>
      <a:folHlink>
        <a:srgbClr val="738F97"/>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onference" id="{B1388269-6A25-4F35-91BE-E59A597AB25F}" vid="{EA621A8F-389C-4766-B7E5-1B2B7E9ADDBF}"/>
    </a:ext>
  </a:ext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SineVTI">
  <a:themeElements>
    <a:clrScheme name="AnalogousFromLightSeedRightStep">
      <a:dk1>
        <a:srgbClr val="000000"/>
      </a:dk1>
      <a:lt1>
        <a:srgbClr val="FFFFFF"/>
      </a:lt1>
      <a:dk2>
        <a:srgbClr val="412427"/>
      </a:dk2>
      <a:lt2>
        <a:srgbClr val="E7E8E2"/>
      </a:lt2>
      <a:accent1>
        <a:srgbClr val="8A77E5"/>
      </a:accent1>
      <a:accent2>
        <a:srgbClr val="A859DF"/>
      </a:accent2>
      <a:accent3>
        <a:srgbClr val="E577E4"/>
      </a:accent3>
      <a:accent4>
        <a:srgbClr val="DF59A7"/>
      </a:accent4>
      <a:accent5>
        <a:srgbClr val="E57789"/>
      </a:accent5>
      <a:accent6>
        <a:srgbClr val="DF7C59"/>
      </a:accent6>
      <a:hlink>
        <a:srgbClr val="7E8752"/>
      </a:hlink>
      <a:folHlink>
        <a:srgbClr val="7F7F7F"/>
      </a:folHlink>
    </a:clrScheme>
    <a:fontScheme name="Custom 49">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ineVTI" id="{8435B2A2-1BD5-4C05-93E5-3C5388B709E3}" vid="{0D704B13-63FE-4848-A298-6B7359B95653}"/>
    </a:ext>
  </a:extLst>
</a:theme>
</file>

<file path=ppt/theme/theme15.xml><?xml version="1.0" encoding="utf-8"?>
<a:theme xmlns:a="http://schemas.openxmlformats.org/drawingml/2006/main" name="StreetscapeVTI">
  <a:themeElements>
    <a:clrScheme name="AnalogousFromLightSeed_2SEEDS">
      <a:dk1>
        <a:srgbClr val="000000"/>
      </a:dk1>
      <a:lt1>
        <a:srgbClr val="FFFFFF"/>
      </a:lt1>
      <a:dk2>
        <a:srgbClr val="243341"/>
      </a:dk2>
      <a:lt2>
        <a:srgbClr val="E8E5E2"/>
      </a:lt2>
      <a:accent1>
        <a:srgbClr val="569DE2"/>
      </a:accent1>
      <a:accent2>
        <a:srgbClr val="42B2BC"/>
      </a:accent2>
      <a:accent3>
        <a:srgbClr val="757FE7"/>
      </a:accent3>
      <a:accent4>
        <a:srgbClr val="E25F56"/>
      </a:accent4>
      <a:accent5>
        <a:srgbClr val="DF8F46"/>
      </a:accent5>
      <a:accent6>
        <a:srgbClr val="B0A543"/>
      </a:accent6>
      <a:hlink>
        <a:srgbClr val="9C7D5E"/>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1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0.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4.xml><?xml version="1.0" encoding="utf-8"?>
<a:theme xmlns:a="http://schemas.openxmlformats.org/drawingml/2006/main" name="Brush">
  <a:themeElements>
    <a:clrScheme name="Custom 17">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5.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2" ma:contentTypeDescription="Create a new document." ma:contentTypeScope="" ma:versionID="b5f28368cf1fe37a868c2f65c136763d">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f0e2e87d7d9de5b9c84c3cb99dbfbdca"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TemplafySlideFormConfiguration><![CDATA[{"formFields":[],"formDataEntries":[]}]]></TemplafySlideFormConfiguration>
</file>

<file path=customXml/item4.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5.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6.xml><?xml version="1.0" encoding="utf-8"?>
<p:properties xmlns:p="http://schemas.microsoft.com/office/2006/metadata/properties" xmlns:xsi="http://www.w3.org/2001/XMLSchema-instance" xmlns:pc="http://schemas.microsoft.com/office/infopath/2007/PartnerControls">
  <documentManagement/>
</p:properties>
</file>

<file path=customXml/item7.xml><?xml version="1.0" encoding="utf-8"?>
<TemplafySlideFormConfiguration><![CDATA[{"formFields":[],"formDataEntries":[]}]]></TemplafySlideFormConfiguration>
</file>

<file path=customXml/itemProps1.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2.xml><?xml version="1.0" encoding="utf-8"?>
<ds:datastoreItem xmlns:ds="http://schemas.openxmlformats.org/officeDocument/2006/customXml" ds:itemID="{47FCECFB-96C1-40E2-8476-7931B025D134}">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591DAF1B-085F-48A6-BE33-CE64B2B39C39}">
  <ds:schemaRefs/>
</ds:datastoreItem>
</file>

<file path=customXml/itemProps4.xml><?xml version="1.0" encoding="utf-8"?>
<ds:datastoreItem xmlns:ds="http://schemas.openxmlformats.org/officeDocument/2006/customXml" ds:itemID="{070033D2-FACC-475E-AF55-DB5C867795F9}">
  <ds:schemaRefs/>
</ds:datastoreItem>
</file>

<file path=customXml/itemProps5.xml><?xml version="1.0" encoding="utf-8"?>
<ds:datastoreItem xmlns:ds="http://schemas.openxmlformats.org/officeDocument/2006/customXml" ds:itemID="{CB9FF16E-4217-469D-AB35-C609D5DFECCF}">
  <ds:schemaRefs/>
</ds:datastoreItem>
</file>

<file path=customXml/itemProps6.xml><?xml version="1.0" encoding="utf-8"?>
<ds:datastoreItem xmlns:ds="http://schemas.openxmlformats.org/officeDocument/2006/customXml" ds:itemID="{DC565BAB-17E8-4CBD-8C54-0B3E0C2D1326}">
  <ds:schemaRefs>
    <ds:schemaRef ds:uri="37bbd720-11c8-45bb-9f9d-154eaa7a73de"/>
    <ds:schemaRef ds:uri="8e5e79ef-1ba3-4771-9c10-527fce98e5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7.xml><?xml version="1.0" encoding="utf-8"?>
<ds:datastoreItem xmlns:ds="http://schemas.openxmlformats.org/officeDocument/2006/customXml" ds:itemID="{09554E17-4043-457B-9EE5-1626036EB638}">
  <ds:schemaRefs/>
</ds:datastoreItem>
</file>

<file path=docProps/app.xml><?xml version="1.0" encoding="utf-8"?>
<Properties xmlns="http://schemas.openxmlformats.org/officeDocument/2006/extended-properties" xmlns:vt="http://schemas.openxmlformats.org/officeDocument/2006/docPropsVTypes">
  <TotalTime>0</TotalTime>
  <Words>1756</Words>
  <Application>Microsoft Office PowerPoint</Application>
  <PresentationFormat>Custom</PresentationFormat>
  <Paragraphs>244</Paragraphs>
  <Slides>24</Slides>
  <Notes>3</Notes>
  <HiddenSlides>0</HiddenSlides>
  <MMClips>1</MMClips>
  <ScaleCrop>false</ScaleCrop>
  <HeadingPairs>
    <vt:vector size="6" baseType="variant">
      <vt:variant>
        <vt:lpstr>Fonts Used</vt:lpstr>
      </vt:variant>
      <vt:variant>
        <vt:i4>36</vt:i4>
      </vt:variant>
      <vt:variant>
        <vt:lpstr>Theme</vt:lpstr>
      </vt:variant>
      <vt:variant>
        <vt:i4>19</vt:i4>
      </vt:variant>
      <vt:variant>
        <vt:lpstr>Slide Titles</vt:lpstr>
      </vt:variant>
      <vt:variant>
        <vt:i4>24</vt:i4>
      </vt:variant>
    </vt:vector>
  </HeadingPairs>
  <TitlesOfParts>
    <vt:vector size="79" baseType="lpstr">
      <vt:lpstr>Wingdings 3</vt:lpstr>
      <vt:lpstr>Posterama</vt:lpstr>
      <vt:lpstr>Avenir Next LT Pro</vt:lpstr>
      <vt:lpstr>Walbaum Display Light</vt:lpstr>
      <vt:lpstr>Calibri</vt:lpstr>
      <vt:lpstr>Aharoni</vt:lpstr>
      <vt:lpstr>Algerian</vt:lpstr>
      <vt:lpstr>Abadi</vt:lpstr>
      <vt:lpstr>Franklin Gothic Heavy</vt:lpstr>
      <vt:lpstr>Century Gothic</vt:lpstr>
      <vt:lpstr>Univers Condensed Light</vt:lpstr>
      <vt:lpstr>Lexend</vt:lpstr>
      <vt:lpstr>Georgia</vt:lpstr>
      <vt:lpstr>Informal Roman</vt:lpstr>
      <vt:lpstr>Curlz MT</vt:lpstr>
      <vt:lpstr>Rockwell</vt:lpstr>
      <vt:lpstr>Centaur</vt:lpstr>
      <vt:lpstr>Gill Sans Nova</vt:lpstr>
      <vt:lpstr>Bookman Old Style</vt:lpstr>
      <vt:lpstr>Hoefler Text</vt:lpstr>
      <vt:lpstr>Calibri Light</vt:lpstr>
      <vt:lpstr>Wingdings</vt:lpstr>
      <vt:lpstr>Segoe UI Emoji</vt:lpstr>
      <vt:lpstr>Garamond</vt:lpstr>
      <vt:lpstr>Helvetica Neue</vt:lpstr>
      <vt:lpstr>Arial</vt:lpstr>
      <vt:lpstr>Comic Sans MS</vt:lpstr>
      <vt:lpstr>Elephant</vt:lpstr>
      <vt:lpstr>The Hand</vt:lpstr>
      <vt:lpstr>Modern Love</vt:lpstr>
      <vt:lpstr>Caveat</vt:lpstr>
      <vt:lpstr>Consolas</vt:lpstr>
      <vt:lpstr>Wingdings 2</vt:lpstr>
      <vt:lpstr>Noto Sans Symbols</vt:lpstr>
      <vt:lpstr>Calisto MT</vt:lpstr>
      <vt:lpstr>Cavolini</vt:lpstr>
      <vt:lpstr>1_Slate</vt:lpstr>
      <vt:lpstr>Slate</vt:lpstr>
      <vt:lpstr>SketchyVTI</vt:lpstr>
      <vt:lpstr>Brush</vt:lpstr>
      <vt:lpstr>Slice</vt:lpstr>
      <vt:lpstr>2_Office Theme</vt:lpstr>
      <vt:lpstr>GradientVTI</vt:lpstr>
      <vt:lpstr>Office Theme</vt:lpstr>
      <vt:lpstr>3_Office Theme</vt:lpstr>
      <vt:lpstr>2_Slate</vt:lpstr>
      <vt:lpstr>4_Office Theme</vt:lpstr>
      <vt:lpstr>RetrospectVTI</vt:lpstr>
      <vt:lpstr>6_Office Theme</vt:lpstr>
      <vt:lpstr>SineVTI</vt:lpstr>
      <vt:lpstr>StreetscapeVTI</vt:lpstr>
      <vt:lpstr>1_office theme</vt:lpstr>
      <vt:lpstr>AngleLinesVTI</vt:lpstr>
      <vt:lpstr>5_Office Theme</vt:lpstr>
      <vt:lpstr>Simple Light</vt:lpstr>
      <vt:lpstr>SOMERSET PURPOSE</vt:lpstr>
      <vt:lpstr>LINCOLN MEMORIAL UNIVERSITY</vt:lpstr>
      <vt:lpstr>PowerPoint Presentation</vt:lpstr>
      <vt:lpstr>NO FOOD ON THE COURT </vt:lpstr>
      <vt:lpstr>PowerPoint Presentation</vt:lpstr>
      <vt:lpstr>Tutoring Schedule</vt:lpstr>
      <vt:lpstr>PowerPoint Presentation</vt:lpstr>
      <vt:lpstr>PowerPoint Presentation</vt:lpstr>
      <vt:lpstr>PowerPoint Presentation</vt:lpstr>
      <vt:lpstr>BREAST CANCER WALK  </vt:lpstr>
      <vt:lpstr>PowerPoint Presentation</vt:lpstr>
      <vt:lpstr>SCPA takes PSL</vt:lpstr>
      <vt:lpstr>Save the Date!</vt:lpstr>
      <vt:lpstr>Cowboys And Cowgirls Theme Nights </vt:lpstr>
      <vt:lpstr>PowerPoint Presentation</vt:lpstr>
      <vt:lpstr>PowerPoint Presentation</vt:lpstr>
      <vt:lpstr>PowerPoint Presentation</vt:lpstr>
      <vt:lpstr>PowerPoint Presentation</vt:lpstr>
      <vt:lpstr>PowerPoint Presentation</vt:lpstr>
      <vt:lpstr>PowerPoint Presentation</vt:lpstr>
      <vt:lpstr>TURF DURING LUNCH</vt:lpstr>
      <vt:lpstr>Clubs</vt:lpstr>
      <vt:lpstr>House Reminds </vt:lpstr>
      <vt:lpstr>Student Skyward Access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2</cp:revision>
  <dcterms:created xsi:type="dcterms:W3CDTF">2018-11-26T04:56:53Z</dcterms:created>
  <dcterms:modified xsi:type="dcterms:W3CDTF">2022-09-22T12:23:25Z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